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4"/>
  </p:sldMasterIdLst>
  <p:notesMasterIdLst>
    <p:notesMasterId r:id="rId25"/>
  </p:notesMasterIdLst>
  <p:handoutMasterIdLst>
    <p:handoutMasterId r:id="rId26"/>
  </p:handoutMasterIdLst>
  <p:sldIdLst>
    <p:sldId id="257" r:id="rId5"/>
    <p:sldId id="282" r:id="rId6"/>
    <p:sldId id="303" r:id="rId7"/>
    <p:sldId id="366" r:id="rId8"/>
    <p:sldId id="368" r:id="rId9"/>
    <p:sldId id="369" r:id="rId10"/>
    <p:sldId id="370" r:id="rId11"/>
    <p:sldId id="371" r:id="rId12"/>
    <p:sldId id="380" r:id="rId13"/>
    <p:sldId id="372" r:id="rId14"/>
    <p:sldId id="378" r:id="rId15"/>
    <p:sldId id="374" r:id="rId16"/>
    <p:sldId id="373" r:id="rId17"/>
    <p:sldId id="376" r:id="rId18"/>
    <p:sldId id="377" r:id="rId19"/>
    <p:sldId id="375" r:id="rId20"/>
    <p:sldId id="379" r:id="rId21"/>
    <p:sldId id="367" r:id="rId22"/>
    <p:sldId id="305" r:id="rId23"/>
    <p:sldId id="345" r:id="rId24"/>
  </p:sldIdLst>
  <p:sldSz cx="9144000" cy="5143500" type="screen16x9"/>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F5E5D17-4D03-4FD0-8CCA-88B99F6D2095}">
          <p14:sldIdLst>
            <p14:sldId id="257"/>
            <p14:sldId id="282"/>
            <p14:sldId id="303"/>
            <p14:sldId id="366"/>
            <p14:sldId id="368"/>
            <p14:sldId id="369"/>
            <p14:sldId id="370"/>
            <p14:sldId id="371"/>
            <p14:sldId id="380"/>
            <p14:sldId id="372"/>
            <p14:sldId id="378"/>
            <p14:sldId id="374"/>
            <p14:sldId id="373"/>
            <p14:sldId id="376"/>
            <p14:sldId id="377"/>
            <p14:sldId id="375"/>
            <p14:sldId id="379"/>
            <p14:sldId id="367"/>
            <p14:sldId id="305"/>
            <p14:sldId id="34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11C72"/>
    <a:srgbClr val="662A9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82"/>
  </p:normalViewPr>
  <p:slideViewPr>
    <p:cSldViewPr snapToGrid="0" snapToObjects="1">
      <p:cViewPr varScale="1">
        <p:scale>
          <a:sx n="150" d="100"/>
          <a:sy n="150" d="100"/>
        </p:scale>
        <p:origin x="222" y="126"/>
      </p:cViewPr>
      <p:guideLst/>
    </p:cSldViewPr>
  </p:slideViewPr>
  <p:notesTextViewPr>
    <p:cViewPr>
      <p:scale>
        <a:sx n="3" d="2"/>
        <a:sy n="3" d="2"/>
      </p:scale>
      <p:origin x="0" y="0"/>
    </p:cViewPr>
  </p:notesTextViewPr>
  <p:sorterViewPr>
    <p:cViewPr>
      <p:scale>
        <a:sx n="170" d="100"/>
        <a:sy n="170" d="100"/>
      </p:scale>
      <p:origin x="0" y="-361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microsoft.com/office/2016/11/relationships/changesInfo" Target="changesInfos/changesInfo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eorge Bullard" userId="437853d0-0bbc-4861-8076-648ec00e406f" providerId="ADAL" clId="{55BA4B77-B633-4228-AC78-8144DE88F10B}"/>
    <pc:docChg chg="custSel addSld delSld modSld sldOrd modSection">
      <pc:chgData name="George Bullard" userId="437853d0-0bbc-4861-8076-648ec00e406f" providerId="ADAL" clId="{55BA4B77-B633-4228-AC78-8144DE88F10B}" dt="2020-09-25T17:48:10.194" v="4554" actId="114"/>
      <pc:docMkLst>
        <pc:docMk/>
      </pc:docMkLst>
      <pc:sldChg chg="modSp mod">
        <pc:chgData name="George Bullard" userId="437853d0-0bbc-4861-8076-648ec00e406f" providerId="ADAL" clId="{55BA4B77-B633-4228-AC78-8144DE88F10B}" dt="2020-09-25T14:24:40.054" v="1" actId="20577"/>
        <pc:sldMkLst>
          <pc:docMk/>
          <pc:sldMk cId="1795694248" sldId="282"/>
        </pc:sldMkLst>
        <pc:spChg chg="mod">
          <ac:chgData name="George Bullard" userId="437853d0-0bbc-4861-8076-648ec00e406f" providerId="ADAL" clId="{55BA4B77-B633-4228-AC78-8144DE88F10B}" dt="2020-09-25T14:24:40.054" v="1" actId="20577"/>
          <ac:spMkLst>
            <pc:docMk/>
            <pc:sldMk cId="1795694248" sldId="282"/>
            <ac:spMk id="5" creationId="{3066FA01-89C5-45DD-A36F-8ECD63780D49}"/>
          </ac:spMkLst>
        </pc:spChg>
      </pc:sldChg>
      <pc:sldChg chg="modSp mod">
        <pc:chgData name="George Bullard" userId="437853d0-0bbc-4861-8076-648ec00e406f" providerId="ADAL" clId="{55BA4B77-B633-4228-AC78-8144DE88F10B}" dt="2020-09-25T14:26:04.769" v="2"/>
        <pc:sldMkLst>
          <pc:docMk/>
          <pc:sldMk cId="299154529" sldId="303"/>
        </pc:sldMkLst>
        <pc:spChg chg="mod">
          <ac:chgData name="George Bullard" userId="437853d0-0bbc-4861-8076-648ec00e406f" providerId="ADAL" clId="{55BA4B77-B633-4228-AC78-8144DE88F10B}" dt="2020-09-25T14:26:04.769" v="2"/>
          <ac:spMkLst>
            <pc:docMk/>
            <pc:sldMk cId="299154529" sldId="303"/>
            <ac:spMk id="3" creationId="{9DE61918-DF04-4B59-B6F5-F7A3D90DF290}"/>
          </ac:spMkLst>
        </pc:spChg>
      </pc:sldChg>
      <pc:sldChg chg="modSp mod">
        <pc:chgData name="George Bullard" userId="437853d0-0bbc-4861-8076-648ec00e406f" providerId="ADAL" clId="{55BA4B77-B633-4228-AC78-8144DE88F10B}" dt="2020-09-25T14:27:05.557" v="25" actId="20577"/>
        <pc:sldMkLst>
          <pc:docMk/>
          <pc:sldMk cId="3580958581" sldId="305"/>
        </pc:sldMkLst>
        <pc:spChg chg="mod">
          <ac:chgData name="George Bullard" userId="437853d0-0bbc-4861-8076-648ec00e406f" providerId="ADAL" clId="{55BA4B77-B633-4228-AC78-8144DE88F10B}" dt="2020-09-25T14:27:05.557" v="25" actId="20577"/>
          <ac:spMkLst>
            <pc:docMk/>
            <pc:sldMk cId="3580958581" sldId="305"/>
            <ac:spMk id="5" creationId="{3066FA01-89C5-45DD-A36F-8ECD63780D49}"/>
          </ac:spMkLst>
        </pc:spChg>
      </pc:sldChg>
      <pc:sldChg chg="modSp mod">
        <pc:chgData name="George Bullard" userId="437853d0-0bbc-4861-8076-648ec00e406f" providerId="ADAL" clId="{55BA4B77-B633-4228-AC78-8144DE88F10B}" dt="2020-09-25T15:25:51.782" v="3936" actId="20577"/>
        <pc:sldMkLst>
          <pc:docMk/>
          <pc:sldMk cId="4115686902" sldId="366"/>
        </pc:sldMkLst>
        <pc:spChg chg="mod">
          <ac:chgData name="George Bullard" userId="437853d0-0bbc-4861-8076-648ec00e406f" providerId="ADAL" clId="{55BA4B77-B633-4228-AC78-8144DE88F10B}" dt="2020-09-25T14:26:18.114" v="17" actId="20577"/>
          <ac:spMkLst>
            <pc:docMk/>
            <pc:sldMk cId="4115686902" sldId="366"/>
            <ac:spMk id="2" creationId="{71E616DD-8D48-48BD-BD68-D9FECD2BFA82}"/>
          </ac:spMkLst>
        </pc:spChg>
        <pc:spChg chg="mod">
          <ac:chgData name="George Bullard" userId="437853d0-0bbc-4861-8076-648ec00e406f" providerId="ADAL" clId="{55BA4B77-B633-4228-AC78-8144DE88F10B}" dt="2020-09-25T15:25:51.782" v="3936" actId="20577"/>
          <ac:spMkLst>
            <pc:docMk/>
            <pc:sldMk cId="4115686902" sldId="366"/>
            <ac:spMk id="3" creationId="{9DE61918-DF04-4B59-B6F5-F7A3D90DF290}"/>
          </ac:spMkLst>
        </pc:spChg>
      </pc:sldChg>
      <pc:sldChg chg="add ord">
        <pc:chgData name="George Bullard" userId="437853d0-0bbc-4861-8076-648ec00e406f" providerId="ADAL" clId="{55BA4B77-B633-4228-AC78-8144DE88F10B}" dt="2020-09-25T14:26:59.386" v="23"/>
        <pc:sldMkLst>
          <pc:docMk/>
          <pc:sldMk cId="2579466437" sldId="367"/>
        </pc:sldMkLst>
      </pc:sldChg>
      <pc:sldChg chg="modSp add mod">
        <pc:chgData name="George Bullard" userId="437853d0-0bbc-4861-8076-648ec00e406f" providerId="ADAL" clId="{55BA4B77-B633-4228-AC78-8144DE88F10B}" dt="2020-09-25T17:42:30.357" v="4472" actId="20577"/>
        <pc:sldMkLst>
          <pc:docMk/>
          <pc:sldMk cId="3934916331" sldId="368"/>
        </pc:sldMkLst>
        <pc:spChg chg="mod">
          <ac:chgData name="George Bullard" userId="437853d0-0bbc-4861-8076-648ec00e406f" providerId="ADAL" clId="{55BA4B77-B633-4228-AC78-8144DE88F10B}" dt="2020-09-25T17:42:30.357" v="4472" actId="20577"/>
          <ac:spMkLst>
            <pc:docMk/>
            <pc:sldMk cId="3934916331" sldId="368"/>
            <ac:spMk id="3" creationId="{9DE61918-DF04-4B59-B6F5-F7A3D90DF290}"/>
          </ac:spMkLst>
        </pc:spChg>
      </pc:sldChg>
      <pc:sldChg chg="modSp add mod">
        <pc:chgData name="George Bullard" userId="437853d0-0bbc-4861-8076-648ec00e406f" providerId="ADAL" clId="{55BA4B77-B633-4228-AC78-8144DE88F10B}" dt="2020-09-25T14:47:29.540" v="1089" actId="20577"/>
        <pc:sldMkLst>
          <pc:docMk/>
          <pc:sldMk cId="334906531" sldId="369"/>
        </pc:sldMkLst>
        <pc:spChg chg="mod">
          <ac:chgData name="George Bullard" userId="437853d0-0bbc-4861-8076-648ec00e406f" providerId="ADAL" clId="{55BA4B77-B633-4228-AC78-8144DE88F10B}" dt="2020-09-25T14:47:29.540" v="1089" actId="20577"/>
          <ac:spMkLst>
            <pc:docMk/>
            <pc:sldMk cId="334906531" sldId="369"/>
            <ac:spMk id="3" creationId="{9DE61918-DF04-4B59-B6F5-F7A3D90DF290}"/>
          </ac:spMkLst>
        </pc:spChg>
      </pc:sldChg>
      <pc:sldChg chg="modSp add mod">
        <pc:chgData name="George Bullard" userId="437853d0-0bbc-4861-8076-648ec00e406f" providerId="ADAL" clId="{55BA4B77-B633-4228-AC78-8144DE88F10B}" dt="2020-09-25T17:43:17.326" v="4478" actId="20577"/>
        <pc:sldMkLst>
          <pc:docMk/>
          <pc:sldMk cId="1652360460" sldId="370"/>
        </pc:sldMkLst>
        <pc:spChg chg="mod">
          <ac:chgData name="George Bullard" userId="437853d0-0bbc-4861-8076-648ec00e406f" providerId="ADAL" clId="{55BA4B77-B633-4228-AC78-8144DE88F10B}" dt="2020-09-25T17:43:17.326" v="4478" actId="20577"/>
          <ac:spMkLst>
            <pc:docMk/>
            <pc:sldMk cId="1652360460" sldId="370"/>
            <ac:spMk id="3" creationId="{9DE61918-DF04-4B59-B6F5-F7A3D90DF290}"/>
          </ac:spMkLst>
        </pc:spChg>
      </pc:sldChg>
      <pc:sldChg chg="modSp add mod">
        <pc:chgData name="George Bullard" userId="437853d0-0bbc-4861-8076-648ec00e406f" providerId="ADAL" clId="{55BA4B77-B633-4228-AC78-8144DE88F10B}" dt="2020-09-25T17:44:42.357" v="4489" actId="20577"/>
        <pc:sldMkLst>
          <pc:docMk/>
          <pc:sldMk cId="753271165" sldId="371"/>
        </pc:sldMkLst>
        <pc:spChg chg="mod">
          <ac:chgData name="George Bullard" userId="437853d0-0bbc-4861-8076-648ec00e406f" providerId="ADAL" clId="{55BA4B77-B633-4228-AC78-8144DE88F10B}" dt="2020-09-25T17:44:42.357" v="4489" actId="20577"/>
          <ac:spMkLst>
            <pc:docMk/>
            <pc:sldMk cId="753271165" sldId="371"/>
            <ac:spMk id="3" creationId="{9DE61918-DF04-4B59-B6F5-F7A3D90DF290}"/>
          </ac:spMkLst>
        </pc:spChg>
      </pc:sldChg>
      <pc:sldChg chg="modSp add mod">
        <pc:chgData name="George Bullard" userId="437853d0-0bbc-4861-8076-648ec00e406f" providerId="ADAL" clId="{55BA4B77-B633-4228-AC78-8144DE88F10B}" dt="2020-09-25T15:31:52.477" v="4402" actId="20577"/>
        <pc:sldMkLst>
          <pc:docMk/>
          <pc:sldMk cId="2477755314" sldId="372"/>
        </pc:sldMkLst>
        <pc:spChg chg="mod">
          <ac:chgData name="George Bullard" userId="437853d0-0bbc-4861-8076-648ec00e406f" providerId="ADAL" clId="{55BA4B77-B633-4228-AC78-8144DE88F10B}" dt="2020-09-25T15:31:52.477" v="4402" actId="20577"/>
          <ac:spMkLst>
            <pc:docMk/>
            <pc:sldMk cId="2477755314" sldId="372"/>
            <ac:spMk id="3" creationId="{9DE61918-DF04-4B59-B6F5-F7A3D90DF290}"/>
          </ac:spMkLst>
        </pc:spChg>
      </pc:sldChg>
      <pc:sldChg chg="modSp add mod">
        <pc:chgData name="George Bullard" userId="437853d0-0bbc-4861-8076-648ec00e406f" providerId="ADAL" clId="{55BA4B77-B633-4228-AC78-8144DE88F10B}" dt="2020-09-25T15:04:36.881" v="2319" actId="20577"/>
        <pc:sldMkLst>
          <pc:docMk/>
          <pc:sldMk cId="459267007" sldId="373"/>
        </pc:sldMkLst>
        <pc:spChg chg="mod">
          <ac:chgData name="George Bullard" userId="437853d0-0bbc-4861-8076-648ec00e406f" providerId="ADAL" clId="{55BA4B77-B633-4228-AC78-8144DE88F10B}" dt="2020-09-25T15:04:36.881" v="2319" actId="20577"/>
          <ac:spMkLst>
            <pc:docMk/>
            <pc:sldMk cId="459267007" sldId="373"/>
            <ac:spMk id="3" creationId="{9DE61918-DF04-4B59-B6F5-F7A3D90DF290}"/>
          </ac:spMkLst>
        </pc:spChg>
      </pc:sldChg>
      <pc:sldChg chg="del">
        <pc:chgData name="George Bullard" userId="437853d0-0bbc-4861-8076-648ec00e406f" providerId="ADAL" clId="{55BA4B77-B633-4228-AC78-8144DE88F10B}" dt="2020-09-25T14:26:49.120" v="20" actId="47"/>
        <pc:sldMkLst>
          <pc:docMk/>
          <pc:sldMk cId="2531874622" sldId="374"/>
        </pc:sldMkLst>
      </pc:sldChg>
      <pc:sldChg chg="modSp add mod ord">
        <pc:chgData name="George Bullard" userId="437853d0-0bbc-4861-8076-648ec00e406f" providerId="ADAL" clId="{55BA4B77-B633-4228-AC78-8144DE88F10B}" dt="2020-09-25T15:11:06.843" v="2822"/>
        <pc:sldMkLst>
          <pc:docMk/>
          <pc:sldMk cId="3617675404" sldId="374"/>
        </pc:sldMkLst>
        <pc:spChg chg="mod">
          <ac:chgData name="George Bullard" userId="437853d0-0bbc-4861-8076-648ec00e406f" providerId="ADAL" clId="{55BA4B77-B633-4228-AC78-8144DE88F10B}" dt="2020-09-25T15:08:58.280" v="2671" actId="20577"/>
          <ac:spMkLst>
            <pc:docMk/>
            <pc:sldMk cId="3617675404" sldId="374"/>
            <ac:spMk id="3" creationId="{9DE61918-DF04-4B59-B6F5-F7A3D90DF290}"/>
          </ac:spMkLst>
        </pc:spChg>
      </pc:sldChg>
      <pc:sldChg chg="modSp add mod">
        <pc:chgData name="George Bullard" userId="437853d0-0bbc-4861-8076-648ec00e406f" providerId="ADAL" clId="{55BA4B77-B633-4228-AC78-8144DE88F10B}" dt="2020-09-25T15:33:08.749" v="4452" actId="20577"/>
        <pc:sldMkLst>
          <pc:docMk/>
          <pc:sldMk cId="3965793343" sldId="375"/>
        </pc:sldMkLst>
        <pc:spChg chg="mod">
          <ac:chgData name="George Bullard" userId="437853d0-0bbc-4861-8076-648ec00e406f" providerId="ADAL" clId="{55BA4B77-B633-4228-AC78-8144DE88F10B}" dt="2020-09-25T15:33:08.749" v="4452" actId="20577"/>
          <ac:spMkLst>
            <pc:docMk/>
            <pc:sldMk cId="3965793343" sldId="375"/>
            <ac:spMk id="3" creationId="{9DE61918-DF04-4B59-B6F5-F7A3D90DF290}"/>
          </ac:spMkLst>
        </pc:spChg>
      </pc:sldChg>
      <pc:sldChg chg="del">
        <pc:chgData name="George Bullard" userId="437853d0-0bbc-4861-8076-648ec00e406f" providerId="ADAL" clId="{55BA4B77-B633-4228-AC78-8144DE88F10B}" dt="2020-09-25T14:26:40.959" v="19" actId="47"/>
        <pc:sldMkLst>
          <pc:docMk/>
          <pc:sldMk cId="3976644896" sldId="375"/>
        </pc:sldMkLst>
      </pc:sldChg>
      <pc:sldChg chg="modSp add mod">
        <pc:chgData name="George Bullard" userId="437853d0-0bbc-4861-8076-648ec00e406f" providerId="ADAL" clId="{55BA4B77-B633-4228-AC78-8144DE88F10B}" dt="2020-09-25T17:46:46.248" v="4521" actId="20577"/>
        <pc:sldMkLst>
          <pc:docMk/>
          <pc:sldMk cId="2722653167" sldId="376"/>
        </pc:sldMkLst>
        <pc:spChg chg="mod">
          <ac:chgData name="George Bullard" userId="437853d0-0bbc-4861-8076-648ec00e406f" providerId="ADAL" clId="{55BA4B77-B633-4228-AC78-8144DE88F10B}" dt="2020-09-25T17:46:46.248" v="4521" actId="20577"/>
          <ac:spMkLst>
            <pc:docMk/>
            <pc:sldMk cId="2722653167" sldId="376"/>
            <ac:spMk id="3" creationId="{9DE61918-DF04-4B59-B6F5-F7A3D90DF290}"/>
          </ac:spMkLst>
        </pc:spChg>
      </pc:sldChg>
      <pc:sldChg chg="del">
        <pc:chgData name="George Bullard" userId="437853d0-0bbc-4861-8076-648ec00e406f" providerId="ADAL" clId="{55BA4B77-B633-4228-AC78-8144DE88F10B}" dt="2020-09-25T14:26:40.959" v="19" actId="47"/>
        <pc:sldMkLst>
          <pc:docMk/>
          <pc:sldMk cId="4065479237" sldId="376"/>
        </pc:sldMkLst>
      </pc:sldChg>
      <pc:sldChg chg="modSp add mod">
        <pc:chgData name="George Bullard" userId="437853d0-0bbc-4861-8076-648ec00e406f" providerId="ADAL" clId="{55BA4B77-B633-4228-AC78-8144DE88F10B}" dt="2020-09-25T15:48:57.420" v="4464" actId="20577"/>
        <pc:sldMkLst>
          <pc:docMk/>
          <pc:sldMk cId="1913146722" sldId="377"/>
        </pc:sldMkLst>
        <pc:spChg chg="mod">
          <ac:chgData name="George Bullard" userId="437853d0-0bbc-4861-8076-648ec00e406f" providerId="ADAL" clId="{55BA4B77-B633-4228-AC78-8144DE88F10B}" dt="2020-09-25T15:48:57.420" v="4464" actId="20577"/>
          <ac:spMkLst>
            <pc:docMk/>
            <pc:sldMk cId="1913146722" sldId="377"/>
            <ac:spMk id="3" creationId="{9DE61918-DF04-4B59-B6F5-F7A3D90DF290}"/>
          </ac:spMkLst>
        </pc:spChg>
      </pc:sldChg>
      <pc:sldChg chg="del">
        <pc:chgData name="George Bullard" userId="437853d0-0bbc-4861-8076-648ec00e406f" providerId="ADAL" clId="{55BA4B77-B633-4228-AC78-8144DE88F10B}" dt="2020-09-25T14:26:40.959" v="19" actId="47"/>
        <pc:sldMkLst>
          <pc:docMk/>
          <pc:sldMk cId="2433703418" sldId="377"/>
        </pc:sldMkLst>
      </pc:sldChg>
      <pc:sldChg chg="del">
        <pc:chgData name="George Bullard" userId="437853d0-0bbc-4861-8076-648ec00e406f" providerId="ADAL" clId="{55BA4B77-B633-4228-AC78-8144DE88F10B}" dt="2020-09-25T14:26:40.959" v="19" actId="47"/>
        <pc:sldMkLst>
          <pc:docMk/>
          <pc:sldMk cId="1711081742" sldId="378"/>
        </pc:sldMkLst>
      </pc:sldChg>
      <pc:sldChg chg="modSp add mod">
        <pc:chgData name="George Bullard" userId="437853d0-0bbc-4861-8076-648ec00e406f" providerId="ADAL" clId="{55BA4B77-B633-4228-AC78-8144DE88F10B}" dt="2020-09-25T17:46:02.908" v="4520" actId="20577"/>
        <pc:sldMkLst>
          <pc:docMk/>
          <pc:sldMk cId="2801098900" sldId="378"/>
        </pc:sldMkLst>
        <pc:spChg chg="mod">
          <ac:chgData name="George Bullard" userId="437853d0-0bbc-4861-8076-648ec00e406f" providerId="ADAL" clId="{55BA4B77-B633-4228-AC78-8144DE88F10B}" dt="2020-09-25T17:46:02.908" v="4520" actId="20577"/>
          <ac:spMkLst>
            <pc:docMk/>
            <pc:sldMk cId="2801098900" sldId="378"/>
            <ac:spMk id="3" creationId="{9DE61918-DF04-4B59-B6F5-F7A3D90DF290}"/>
          </ac:spMkLst>
        </pc:spChg>
      </pc:sldChg>
      <pc:sldChg chg="del">
        <pc:chgData name="George Bullard" userId="437853d0-0bbc-4861-8076-648ec00e406f" providerId="ADAL" clId="{55BA4B77-B633-4228-AC78-8144DE88F10B}" dt="2020-09-25T14:26:40.959" v="19" actId="47"/>
        <pc:sldMkLst>
          <pc:docMk/>
          <pc:sldMk cId="694370128" sldId="379"/>
        </pc:sldMkLst>
      </pc:sldChg>
      <pc:sldChg chg="modSp add mod">
        <pc:chgData name="George Bullard" userId="437853d0-0bbc-4861-8076-648ec00e406f" providerId="ADAL" clId="{55BA4B77-B633-4228-AC78-8144DE88F10B}" dt="2020-09-25T17:48:10.194" v="4554" actId="114"/>
        <pc:sldMkLst>
          <pc:docMk/>
          <pc:sldMk cId="2980073583" sldId="379"/>
        </pc:sldMkLst>
        <pc:spChg chg="mod">
          <ac:chgData name="George Bullard" userId="437853d0-0bbc-4861-8076-648ec00e406f" providerId="ADAL" clId="{55BA4B77-B633-4228-AC78-8144DE88F10B}" dt="2020-09-25T17:48:10.194" v="4554" actId="114"/>
          <ac:spMkLst>
            <pc:docMk/>
            <pc:sldMk cId="2980073583" sldId="379"/>
            <ac:spMk id="3" creationId="{9DE61918-DF04-4B59-B6F5-F7A3D90DF290}"/>
          </ac:spMkLst>
        </pc:spChg>
      </pc:sldChg>
      <pc:sldChg chg="modSp add mod">
        <pc:chgData name="George Bullard" userId="437853d0-0bbc-4861-8076-648ec00e406f" providerId="ADAL" clId="{55BA4B77-B633-4228-AC78-8144DE88F10B}" dt="2020-09-25T17:45:00.189" v="4490" actId="20577"/>
        <pc:sldMkLst>
          <pc:docMk/>
          <pc:sldMk cId="934592071" sldId="380"/>
        </pc:sldMkLst>
        <pc:spChg chg="mod">
          <ac:chgData name="George Bullard" userId="437853d0-0bbc-4861-8076-648ec00e406f" providerId="ADAL" clId="{55BA4B77-B633-4228-AC78-8144DE88F10B}" dt="2020-09-25T17:45:00.189" v="4490" actId="20577"/>
          <ac:spMkLst>
            <pc:docMk/>
            <pc:sldMk cId="934592071" sldId="380"/>
            <ac:spMk id="3" creationId="{9DE61918-DF04-4B59-B6F5-F7A3D90DF290}"/>
          </ac:spMkLst>
        </pc:spChg>
      </pc:sldChg>
      <pc:sldChg chg="del">
        <pc:chgData name="George Bullard" userId="437853d0-0bbc-4861-8076-648ec00e406f" providerId="ADAL" clId="{55BA4B77-B633-4228-AC78-8144DE88F10B}" dt="2020-09-25T14:26:40.959" v="19" actId="47"/>
        <pc:sldMkLst>
          <pc:docMk/>
          <pc:sldMk cId="2017700519" sldId="380"/>
        </pc:sldMkLst>
      </pc:sldChg>
      <pc:sldChg chg="del">
        <pc:chgData name="George Bullard" userId="437853d0-0bbc-4861-8076-648ec00e406f" providerId="ADAL" clId="{55BA4B77-B633-4228-AC78-8144DE88F10B}" dt="2020-09-25T14:26:40.959" v="19" actId="47"/>
        <pc:sldMkLst>
          <pc:docMk/>
          <pc:sldMk cId="2331363582" sldId="381"/>
        </pc:sldMkLst>
      </pc:sldChg>
      <pc:sldChg chg="del">
        <pc:chgData name="George Bullard" userId="437853d0-0bbc-4861-8076-648ec00e406f" providerId="ADAL" clId="{55BA4B77-B633-4228-AC78-8144DE88F10B}" dt="2020-09-25T14:26:40.959" v="19" actId="47"/>
        <pc:sldMkLst>
          <pc:docMk/>
          <pc:sldMk cId="1612853929" sldId="382"/>
        </pc:sldMkLst>
      </pc:sldChg>
      <pc:sldChg chg="del">
        <pc:chgData name="George Bullard" userId="437853d0-0bbc-4861-8076-648ec00e406f" providerId="ADAL" clId="{55BA4B77-B633-4228-AC78-8144DE88F10B}" dt="2020-09-25T14:26:40.959" v="19" actId="47"/>
        <pc:sldMkLst>
          <pc:docMk/>
          <pc:sldMk cId="3574358162" sldId="383"/>
        </pc:sldMkLst>
      </pc:sldChg>
      <pc:sldChg chg="del">
        <pc:chgData name="George Bullard" userId="437853d0-0bbc-4861-8076-648ec00e406f" providerId="ADAL" clId="{55BA4B77-B633-4228-AC78-8144DE88F10B}" dt="2020-09-25T14:26:40.959" v="19" actId="47"/>
        <pc:sldMkLst>
          <pc:docMk/>
          <pc:sldMk cId="1880287217" sldId="384"/>
        </pc:sldMkLst>
      </pc:sldChg>
      <pc:sldChg chg="del">
        <pc:chgData name="George Bullard" userId="437853d0-0bbc-4861-8076-648ec00e406f" providerId="ADAL" clId="{55BA4B77-B633-4228-AC78-8144DE88F10B}" dt="2020-09-25T14:26:40.959" v="19" actId="47"/>
        <pc:sldMkLst>
          <pc:docMk/>
          <pc:sldMk cId="364512532" sldId="385"/>
        </pc:sldMkLst>
      </pc:sldChg>
      <pc:sldChg chg="del">
        <pc:chgData name="George Bullard" userId="437853d0-0bbc-4861-8076-648ec00e406f" providerId="ADAL" clId="{55BA4B77-B633-4228-AC78-8144DE88F10B}" dt="2020-09-25T14:26:49.120" v="20" actId="47"/>
        <pc:sldMkLst>
          <pc:docMk/>
          <pc:sldMk cId="2077840584" sldId="386"/>
        </pc:sldMkLst>
      </pc:sldChg>
      <pc:sldChg chg="del">
        <pc:chgData name="George Bullard" userId="437853d0-0bbc-4861-8076-648ec00e406f" providerId="ADAL" clId="{55BA4B77-B633-4228-AC78-8144DE88F10B}" dt="2020-09-25T14:26:49.120" v="20" actId="47"/>
        <pc:sldMkLst>
          <pc:docMk/>
          <pc:sldMk cId="1142028861" sldId="387"/>
        </pc:sldMkLst>
      </pc:sldChg>
      <pc:sldChg chg="del">
        <pc:chgData name="George Bullard" userId="437853d0-0bbc-4861-8076-648ec00e406f" providerId="ADAL" clId="{55BA4B77-B633-4228-AC78-8144DE88F10B}" dt="2020-09-25T14:26:49.120" v="20" actId="47"/>
        <pc:sldMkLst>
          <pc:docMk/>
          <pc:sldMk cId="864504068" sldId="388"/>
        </pc:sldMkLst>
      </pc:sldChg>
      <pc:sldChg chg="del">
        <pc:chgData name="George Bullard" userId="437853d0-0bbc-4861-8076-648ec00e406f" providerId="ADAL" clId="{55BA4B77-B633-4228-AC78-8144DE88F10B}" dt="2020-09-25T14:26:49.120" v="20" actId="47"/>
        <pc:sldMkLst>
          <pc:docMk/>
          <pc:sldMk cId="1230207316" sldId="389"/>
        </pc:sldMkLst>
      </pc:sldChg>
      <pc:sldChg chg="del">
        <pc:chgData name="George Bullard" userId="437853d0-0bbc-4861-8076-648ec00e406f" providerId="ADAL" clId="{55BA4B77-B633-4228-AC78-8144DE88F10B}" dt="2020-09-25T14:26:49.120" v="20" actId="47"/>
        <pc:sldMkLst>
          <pc:docMk/>
          <pc:sldMk cId="1591583581" sldId="390"/>
        </pc:sldMkLst>
      </pc:sldChg>
      <pc:sldChg chg="del">
        <pc:chgData name="George Bullard" userId="437853d0-0bbc-4861-8076-648ec00e406f" providerId="ADAL" clId="{55BA4B77-B633-4228-AC78-8144DE88F10B}" dt="2020-09-25T14:26:49.120" v="20" actId="47"/>
        <pc:sldMkLst>
          <pc:docMk/>
          <pc:sldMk cId="3190803316" sldId="391"/>
        </pc:sldMkLst>
      </pc:sldChg>
      <pc:sldChg chg="del">
        <pc:chgData name="George Bullard" userId="437853d0-0bbc-4861-8076-648ec00e406f" providerId="ADAL" clId="{55BA4B77-B633-4228-AC78-8144DE88F10B}" dt="2020-09-25T14:26:49.120" v="20" actId="47"/>
        <pc:sldMkLst>
          <pc:docMk/>
          <pc:sldMk cId="1497359618" sldId="392"/>
        </pc:sldMkLst>
      </pc:sldChg>
      <pc:sldChg chg="del">
        <pc:chgData name="George Bullard" userId="437853d0-0bbc-4861-8076-648ec00e406f" providerId="ADAL" clId="{55BA4B77-B633-4228-AC78-8144DE88F10B}" dt="2020-09-25T14:26:49.120" v="20" actId="47"/>
        <pc:sldMkLst>
          <pc:docMk/>
          <pc:sldMk cId="1898287854" sldId="393"/>
        </pc:sldMkLst>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4119" tIns="47060" rIns="94119" bIns="47060"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71054"/>
          </a:xfrm>
          <a:prstGeom prst="rect">
            <a:avLst/>
          </a:prstGeom>
        </p:spPr>
        <p:txBody>
          <a:bodyPr vert="horz" lIns="94119" tIns="47060" rIns="94119" bIns="47060" rtlCol="0"/>
          <a:lstStyle>
            <a:lvl1pPr algn="r">
              <a:defRPr sz="1200"/>
            </a:lvl1pPr>
          </a:lstStyle>
          <a:p>
            <a:fld id="{A293D7CB-C3AD-4D8F-B376-DC01E29A6507}" type="datetime4">
              <a:rPr lang="en-US" smtClean="0"/>
              <a:t>September 25, 2020</a:t>
            </a:fld>
            <a:endParaRPr lang="en-US" dirty="0"/>
          </a:p>
        </p:txBody>
      </p:sp>
      <p:sp>
        <p:nvSpPr>
          <p:cNvPr id="4" name="Footer Placeholder 3"/>
          <p:cNvSpPr>
            <a:spLocks noGrp="1"/>
          </p:cNvSpPr>
          <p:nvPr>
            <p:ph type="ftr" sz="quarter" idx="2"/>
          </p:nvPr>
        </p:nvSpPr>
        <p:spPr>
          <a:xfrm>
            <a:off x="1" y="8917423"/>
            <a:ext cx="3077739" cy="471053"/>
          </a:xfrm>
          <a:prstGeom prst="rect">
            <a:avLst/>
          </a:prstGeom>
        </p:spPr>
        <p:txBody>
          <a:bodyPr vert="horz" lIns="94119" tIns="47060" rIns="94119" bIns="47060"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3"/>
            <a:ext cx="3077739" cy="471053"/>
          </a:xfrm>
          <a:prstGeom prst="rect">
            <a:avLst/>
          </a:prstGeom>
        </p:spPr>
        <p:txBody>
          <a:bodyPr vert="horz" lIns="94119" tIns="47060" rIns="94119" bIns="47060" rtlCol="0" anchor="b"/>
          <a:lstStyle>
            <a:lvl1pPr algn="r">
              <a:defRPr sz="1200"/>
            </a:lvl1pPr>
          </a:lstStyle>
          <a:p>
            <a:fld id="{20B7BD20-5617-DD46-9EC2-B566A020B585}" type="slidenum">
              <a:rPr lang="en-US" smtClean="0"/>
              <a:t>‹#›</a:t>
            </a:fld>
            <a:endParaRPr lang="en-US" dirty="0"/>
          </a:p>
        </p:txBody>
      </p:sp>
    </p:spTree>
    <p:extLst>
      <p:ext uri="{BB962C8B-B14F-4D97-AF65-F5344CB8AC3E}">
        <p14:creationId xmlns:p14="http://schemas.microsoft.com/office/powerpoint/2010/main" val="232884328"/>
      </p:ext>
    </p:extLst>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7739" cy="471054"/>
          </a:xfrm>
          <a:prstGeom prst="rect">
            <a:avLst/>
          </a:prstGeom>
        </p:spPr>
        <p:txBody>
          <a:bodyPr vert="horz" lIns="94119" tIns="47060" rIns="94119" bIns="47060"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4"/>
          </a:xfrm>
          <a:prstGeom prst="rect">
            <a:avLst/>
          </a:prstGeom>
        </p:spPr>
        <p:txBody>
          <a:bodyPr vert="horz" lIns="94119" tIns="47060" rIns="94119" bIns="47060" rtlCol="0"/>
          <a:lstStyle>
            <a:lvl1pPr algn="r">
              <a:defRPr sz="1200"/>
            </a:lvl1pPr>
          </a:lstStyle>
          <a:p>
            <a:fld id="{F7BB37FA-B3CF-4180-8038-3DD5BA09CABC}" type="datetime4">
              <a:rPr lang="en-US" smtClean="0"/>
              <a:t>September 25, 2020</a:t>
            </a:fld>
            <a:endParaRPr lang="en-US" dirty="0"/>
          </a:p>
        </p:txBody>
      </p:sp>
      <p:sp>
        <p:nvSpPr>
          <p:cNvPr id="4" name="Slide Image Placeholder 3"/>
          <p:cNvSpPr>
            <a:spLocks noGrp="1" noRot="1" noChangeAspect="1"/>
          </p:cNvSpPr>
          <p:nvPr>
            <p:ph type="sldImg" idx="2"/>
          </p:nvPr>
        </p:nvSpPr>
        <p:spPr>
          <a:xfrm>
            <a:off x="735013" y="1174750"/>
            <a:ext cx="5632450" cy="3168650"/>
          </a:xfrm>
          <a:prstGeom prst="rect">
            <a:avLst/>
          </a:prstGeom>
          <a:noFill/>
          <a:ln w="12700">
            <a:solidFill>
              <a:prstClr val="black"/>
            </a:solidFill>
          </a:ln>
        </p:spPr>
        <p:txBody>
          <a:bodyPr vert="horz" lIns="94119" tIns="47060" rIns="94119" bIns="47060"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119" tIns="47060" rIns="94119" bIns="4706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7423"/>
            <a:ext cx="3077739" cy="471053"/>
          </a:xfrm>
          <a:prstGeom prst="rect">
            <a:avLst/>
          </a:prstGeom>
        </p:spPr>
        <p:txBody>
          <a:bodyPr vert="horz" lIns="94119" tIns="47060" rIns="94119" bIns="4706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3"/>
          </a:xfrm>
          <a:prstGeom prst="rect">
            <a:avLst/>
          </a:prstGeom>
        </p:spPr>
        <p:txBody>
          <a:bodyPr vert="horz" lIns="94119" tIns="47060" rIns="94119" bIns="47060" rtlCol="0" anchor="b"/>
          <a:lstStyle>
            <a:lvl1pPr algn="r">
              <a:defRPr sz="1200"/>
            </a:lvl1pPr>
          </a:lstStyle>
          <a:p>
            <a:fld id="{B90F8CA6-2112-C14A-AF4F-9F28D5C23FDA}" type="slidenum">
              <a:rPr lang="en-US" smtClean="0"/>
              <a:t>‹#›</a:t>
            </a:fld>
            <a:endParaRPr lang="en-US" dirty="0"/>
          </a:p>
        </p:txBody>
      </p:sp>
    </p:spTree>
    <p:extLst>
      <p:ext uri="{BB962C8B-B14F-4D97-AF65-F5344CB8AC3E}">
        <p14:creationId xmlns:p14="http://schemas.microsoft.com/office/powerpoint/2010/main" val="641108125"/>
      </p:ext>
    </p:extLst>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3</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38581952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12</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3690434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13</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7868334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14</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249141955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15</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209756244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16</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363263358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17</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1294074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18</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24209373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4</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2895179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5</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4063380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6</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37325665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7</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149646937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8</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236925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9</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5740924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10</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39706433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90F8CA6-2112-C14A-AF4F-9F28D5C23FDA}" type="slidenum">
              <a:rPr lang="en-US" smtClean="0"/>
              <a:t>11</a:t>
            </a:fld>
            <a:endParaRPr lang="en-US" dirty="0"/>
          </a:p>
        </p:txBody>
      </p:sp>
      <p:sp>
        <p:nvSpPr>
          <p:cNvPr id="5" name="Date Placeholder 4">
            <a:extLst>
              <a:ext uri="{FF2B5EF4-FFF2-40B4-BE49-F238E27FC236}">
                <a16:creationId xmlns:a16="http://schemas.microsoft.com/office/drawing/2014/main" id="{3C0574F0-0358-4FE9-9AEA-F109D34BE3A5}"/>
              </a:ext>
            </a:extLst>
          </p:cNvPr>
          <p:cNvSpPr>
            <a:spLocks noGrp="1"/>
          </p:cNvSpPr>
          <p:nvPr>
            <p:ph type="dt" idx="11"/>
          </p:nvPr>
        </p:nvSpPr>
        <p:spPr/>
        <p:txBody>
          <a:bodyPr/>
          <a:lstStyle/>
          <a:p>
            <a:fld id="{A7EE48C1-9CAA-4A14-87DA-BBA081438CB6}" type="datetime4">
              <a:rPr lang="en-US" smtClean="0"/>
              <a:t>September 25, 2020</a:t>
            </a:fld>
            <a:endParaRPr lang="en-US" dirty="0"/>
          </a:p>
        </p:txBody>
      </p:sp>
    </p:spTree>
    <p:extLst>
      <p:ext uri="{BB962C8B-B14F-4D97-AF65-F5344CB8AC3E}">
        <p14:creationId xmlns:p14="http://schemas.microsoft.com/office/powerpoint/2010/main" val="185022234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D4E35CE0-FD12-4232-8801-9E5367ACE71A}" type="datetime4">
              <a:rPr lang="en-US" smtClean="0"/>
              <a:t>September 25,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705B13A-96A2-2245-99FB-B98A950DA370}"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219417"/>
            <a:ext cx="7886700" cy="994172"/>
          </a:xfrm>
        </p:spPr>
        <p:txBody>
          <a:bodyPr/>
          <a:lstStyle/>
          <a:p>
            <a:r>
              <a:rPr lang="en-US"/>
              <a:t>Click to edit Master title style</a:t>
            </a:r>
            <a:endParaRPr lang="en-US" dirty="0"/>
          </a:p>
        </p:txBody>
      </p:sp>
      <p:sp>
        <p:nvSpPr>
          <p:cNvPr id="3" name="Content Placeholder 2"/>
          <p:cNvSpPr>
            <a:spLocks noGrp="1"/>
          </p:cNvSpPr>
          <p:nvPr>
            <p:ph idx="1"/>
          </p:nvPr>
        </p:nvSpPr>
        <p:spPr>
          <a:xfrm>
            <a:off x="628650" y="2213589"/>
            <a:ext cx="7886700" cy="2553674"/>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8650" y="1177856"/>
            <a:ext cx="7886700" cy="99417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2192481"/>
            <a:ext cx="3886200" cy="244024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2192481"/>
            <a:ext cx="3886200" cy="244024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01DB62F-59A4-49C0-AFC4-1520F2EF29EB}" type="datetime4">
              <a:rPr lang="en-US" smtClean="0"/>
              <a:t>September 25, 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705B13A-96A2-2245-99FB-B98A950DA370}"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1006241"/>
            <a:ext cx="7886700" cy="994172"/>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2000413"/>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680855"/>
            <a:ext cx="3868340" cy="19613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1" y="2000413"/>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1" y="2680855"/>
            <a:ext cx="3887391" cy="196139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E544F1B-F7B9-46E3-AE71-5129D2D80933}" type="datetime4">
              <a:rPr lang="en-US" smtClean="0"/>
              <a:t>September 25,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B705B13A-96A2-2245-99FB-B98A950DA370}"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5132" y="1113831"/>
            <a:ext cx="7886700" cy="99417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523F606-D808-4555-8D2A-4F698CE7FE7E}" type="datetime4">
              <a:rPr lang="en-US" smtClean="0"/>
              <a:t>September 25,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B705B13A-96A2-2245-99FB-B98A950DA370}"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1092BF1D-018D-4EFC-A15A-1D4A8346B22E}" type="datetime4">
              <a:rPr lang="en-US" smtClean="0"/>
              <a:t>September 25, 2020</a:t>
            </a:fld>
            <a:endParaRPr lang="en-US"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705B13A-96A2-2245-99FB-B98A950DA370}" type="slidenum">
              <a:rPr lang="en-US" smtClean="0"/>
              <a:t>‹#›</a:t>
            </a:fld>
            <a:endParaRPr lang="en-US" dirty="0"/>
          </a:p>
        </p:txBody>
      </p:sp>
    </p:spTree>
    <p:extLst>
      <p:ext uri="{BB962C8B-B14F-4D97-AF65-F5344CB8AC3E}">
        <p14:creationId xmlns:p14="http://schemas.microsoft.com/office/powerpoint/2010/main" val="130677434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Lst>
  <p:hf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mailto:GeorgeBullard@ColumbiaMetro.org"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hyperlink" Target="mailto:GeorgeBullard@ColumbiaMetro.org"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528" y="2915010"/>
            <a:ext cx="4687824" cy="1955790"/>
          </a:xfrm>
          <a:prstGeom prst="rect">
            <a:avLst/>
          </a:prstGeom>
        </p:spPr>
      </p:pic>
      <p:sp>
        <p:nvSpPr>
          <p:cNvPr id="7" name="Rectangle 6"/>
          <p:cNvSpPr/>
          <p:nvPr/>
        </p:nvSpPr>
        <p:spPr>
          <a:xfrm>
            <a:off x="173736" y="182880"/>
            <a:ext cx="8738616" cy="521208"/>
          </a:xfrm>
          <a:prstGeom prst="rect">
            <a:avLst/>
          </a:prstGeom>
          <a:solidFill>
            <a:srgbClr val="511C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77774" y="272700"/>
            <a:ext cx="8366760" cy="400110"/>
          </a:xfrm>
          <a:prstGeom prst="rect">
            <a:avLst/>
          </a:prstGeom>
          <a:noFill/>
        </p:spPr>
        <p:txBody>
          <a:bodyPr wrap="square" rtlCol="0">
            <a:spAutoFit/>
          </a:bodyPr>
          <a:lstStyle/>
          <a:p>
            <a:pPr algn="ctr"/>
            <a:r>
              <a:rPr lang="en-US" sz="2000" b="1" cap="all" dirty="0">
                <a:solidFill>
                  <a:schemeClr val="bg1"/>
                </a:solidFill>
                <a:latin typeface="Arial" panose="020B0604020202020204" pitchFamily="34" charset="0"/>
                <a:cs typeface="Arial" panose="020B0604020202020204" pitchFamily="34" charset="0"/>
              </a:rPr>
              <a:t>Thriving congregations soar with faith</a:t>
            </a:r>
          </a:p>
        </p:txBody>
      </p:sp>
      <p:sp>
        <p:nvSpPr>
          <p:cNvPr id="2" name="Rectangle 1">
            <a:extLst>
              <a:ext uri="{FF2B5EF4-FFF2-40B4-BE49-F238E27FC236}">
                <a16:creationId xmlns:a16="http://schemas.microsoft.com/office/drawing/2014/main" id="{E93C1617-C24E-490A-BD1B-96535EEB1264}"/>
              </a:ext>
            </a:extLst>
          </p:cNvPr>
          <p:cNvSpPr/>
          <p:nvPr/>
        </p:nvSpPr>
        <p:spPr>
          <a:xfrm>
            <a:off x="3113908" y="2387084"/>
            <a:ext cx="1107996" cy="369332"/>
          </a:xfrm>
          <a:prstGeom prst="rect">
            <a:avLst/>
          </a:prstGeom>
        </p:spPr>
        <p:txBody>
          <a:bodyPr wrap="none">
            <a:spAutoFit/>
          </a:bodyPr>
          <a:lstStyle/>
          <a:p>
            <a:r>
              <a:rPr lang="en-US" b="1" dirty="0">
                <a:solidFill>
                  <a:prstClr val="black"/>
                </a:solidFill>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16323105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Why Three Scenarios for the Future?</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Three scenarios provide choices for congregations to consider and pray about as they seek to discern God’s future for them.</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Three scenarios allow the congregation to consider multiple choices rather than just one choice.</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77755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Why Three Scenarios for the Future?</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When congregations consider only one choice it creates a binary situation of “yes” or “no”.</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Using three choices allows for more dialogue than      debate and permits the actual Future Story to be            the synergy of the best of the three choices.</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10989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Who Crafts the Three Scenarios for the Future?</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A small team of people is recruited to craft each scenario.</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need to a diversity of people with various perspectives.</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 team develops their scenario in print form               but may also develop a presentation.</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17675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How Are Three Scenarios for the Future Crafted?</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First you need a topic or subject for each scenario.</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These typically come from various choices for their future which a congregation is considering.</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A team needs to provide a brief overview for                each choice and other background material.</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59267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How Are Three Scenarios for the Future Crafted?</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 scenarios have four parts.</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Part one is a description of what the congregation will be like seven to ten years into the future if this scenario becomes the primary basis for the </a:t>
            </a:r>
            <a:r>
              <a:rPr lang="en-US" sz="2200" i="1" dirty="0">
                <a:latin typeface="Arial" panose="020B0604020202020204" pitchFamily="34" charset="0"/>
                <a:cs typeface="Arial" panose="020B0604020202020204" pitchFamily="34" charset="0"/>
              </a:rPr>
              <a:t>Future Story                 of Missional Ministry</a:t>
            </a:r>
            <a:r>
              <a:rPr lang="en-US" sz="2200" dirty="0">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27226531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How Are Three Scenarios for the Future Crafted?</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Part two describes the first one-third of the time for living into the story.</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Part three the second-third.</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Part four the third-third.</a:t>
            </a:r>
          </a:p>
        </p:txBody>
      </p:sp>
    </p:spTree>
    <p:extLst>
      <p:ext uri="{BB962C8B-B14F-4D97-AF65-F5344CB8AC3E}">
        <p14:creationId xmlns:p14="http://schemas.microsoft.com/office/powerpoint/2010/main" val="1913146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How long are the Three Scenarios for the Future?</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should be no more than 1000 words.</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People should be able to read them in a few minutes.</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1000 words should fit on two pages or the front             and back of one page.</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657933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lnSpcReduction="10000"/>
          </a:bodyPr>
          <a:lstStyle/>
          <a:p>
            <a:pPr marL="0" marR="0">
              <a:spcBef>
                <a:spcPts val="0"/>
              </a:spcBef>
              <a:spcAft>
                <a:spcPts val="0"/>
              </a:spcAft>
            </a:pPr>
            <a:r>
              <a:rPr lang="en-US" sz="2400" dirty="0">
                <a:latin typeface="Arial" panose="020B0604020202020204" pitchFamily="34" charset="0"/>
                <a:cs typeface="Arial" panose="020B0604020202020204" pitchFamily="34" charset="0"/>
              </a:rPr>
              <a:t>After Three Scenarios for the Future are Crafted . . . </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are shared with the congregation in one or two ways.</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are either included in the 100 Days of Discernment.</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are presented to the congregation for          affirmation and then the effort moves to crafting             the </a:t>
            </a:r>
            <a:r>
              <a:rPr lang="en-US" sz="2200" i="1" dirty="0">
                <a:latin typeface="Arial" panose="020B0604020202020204" pitchFamily="34" charset="0"/>
                <a:cs typeface="Arial" panose="020B0604020202020204" pitchFamily="34" charset="0"/>
              </a:rPr>
              <a:t>Future Story of Missional Ministry</a:t>
            </a:r>
            <a:r>
              <a:rPr lang="en-US" sz="2200" dirty="0">
                <a:latin typeface="Arial" panose="020B0604020202020204" pitchFamily="34" charset="0"/>
                <a:cs typeface="Arial" panose="020B0604020202020204" pitchFamily="34" charset="0"/>
              </a:rPr>
              <a:t>. </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800735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783771"/>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ReThriving Congregations Process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097741"/>
            <a:ext cx="7886700" cy="2669522"/>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pPr marL="0" indent="0" algn="ctr">
              <a:buNone/>
            </a:pPr>
            <a:r>
              <a:rPr lang="en-US" i="1" dirty="0">
                <a:latin typeface="Arial" panose="020B0604020202020204" pitchFamily="34" charset="0"/>
                <a:cs typeface="Arial" panose="020B0604020202020204" pitchFamily="34" charset="0"/>
              </a:rPr>
              <a:t>Three Scenarios for the Future of Your Congregation</a:t>
            </a:r>
          </a:p>
          <a:p>
            <a:pPr marL="0" indent="0">
              <a:buNone/>
            </a:pP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5794664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9346FA-E584-4CD4-98AA-9FB71CEE1BA1}"/>
              </a:ext>
            </a:extLst>
          </p:cNvPr>
          <p:cNvSpPr>
            <a:spLocks noGrp="1"/>
          </p:cNvSpPr>
          <p:nvPr>
            <p:ph type="title"/>
          </p:nvPr>
        </p:nvSpPr>
        <p:spPr>
          <a:xfrm>
            <a:off x="628650" y="1301751"/>
            <a:ext cx="7877176" cy="649994"/>
          </a:xfrm>
        </p:spPr>
        <p:txBody>
          <a:bodyPr>
            <a:normAutofit/>
          </a:bodyPr>
          <a:lstStyle/>
          <a:p>
            <a:pPr algn="ctr"/>
            <a:r>
              <a:rPr lang="en-US" sz="3200" b="1" dirty="0">
                <a:latin typeface="Arial" panose="020B0604020202020204" pitchFamily="34" charset="0"/>
                <a:cs typeface="Arial" panose="020B0604020202020204" pitchFamily="34" charset="0"/>
              </a:rPr>
              <a:t>Thriving Congregations Soar with Faith</a:t>
            </a:r>
          </a:p>
        </p:txBody>
      </p:sp>
      <p:sp>
        <p:nvSpPr>
          <p:cNvPr id="5" name="Text Placeholder 4">
            <a:extLst>
              <a:ext uri="{FF2B5EF4-FFF2-40B4-BE49-F238E27FC236}">
                <a16:creationId xmlns:a16="http://schemas.microsoft.com/office/drawing/2014/main" id="{3066FA01-89C5-45DD-A36F-8ECD63780D49}"/>
              </a:ext>
            </a:extLst>
          </p:cNvPr>
          <p:cNvSpPr>
            <a:spLocks noGrp="1"/>
          </p:cNvSpPr>
          <p:nvPr>
            <p:ph type="body" idx="1"/>
          </p:nvPr>
        </p:nvSpPr>
        <p:spPr>
          <a:xfrm>
            <a:off x="623888" y="2266790"/>
            <a:ext cx="7886700" cy="2552859"/>
          </a:xfrm>
        </p:spPr>
        <p:txBody>
          <a:bodyPr>
            <a:normAutofit/>
          </a:bodyPr>
          <a:lstStyle/>
          <a:p>
            <a:r>
              <a:rPr lang="en-US" sz="2000" b="1" dirty="0">
                <a:latin typeface="Arial" panose="020B0604020202020204" pitchFamily="34" charset="0"/>
                <a:cs typeface="Arial" panose="020B0604020202020204" pitchFamily="34" charset="0"/>
              </a:rPr>
              <a:t>George Bullard</a:t>
            </a:r>
            <a:r>
              <a:rPr lang="en-US" sz="2000" dirty="0">
                <a:latin typeface="Arial" panose="020B0604020202020204" pitchFamily="34" charset="0"/>
                <a:cs typeface="Arial" panose="020B0604020202020204" pitchFamily="34" charset="0"/>
              </a:rPr>
              <a:t>, Executive Director</a:t>
            </a:r>
          </a:p>
          <a:p>
            <a:r>
              <a:rPr lang="en-US" sz="2000" dirty="0">
                <a:latin typeface="Arial" panose="020B0604020202020204" pitchFamily="34" charset="0"/>
                <a:cs typeface="Arial" panose="020B0604020202020204" pitchFamily="34" charset="0"/>
              </a:rPr>
              <a:t>Columbia Metro Baptist Association</a:t>
            </a:r>
          </a:p>
          <a:p>
            <a:r>
              <a:rPr lang="en-US" sz="1800" dirty="0">
                <a:latin typeface="Arial" panose="020B0604020202020204" pitchFamily="34" charset="0"/>
                <a:cs typeface="Arial" panose="020B0604020202020204" pitchFamily="34" charset="0"/>
              </a:rPr>
              <a:t>PO Box 23192, Columbia, SC 29224</a:t>
            </a:r>
          </a:p>
          <a:p>
            <a:r>
              <a:rPr lang="en-US" sz="1800" b="1" i="1" dirty="0">
                <a:latin typeface="Arial" panose="020B0604020202020204" pitchFamily="34" charset="0"/>
                <a:cs typeface="Arial" panose="020B0604020202020204" pitchFamily="34" charset="0"/>
                <a:hlinkClick r:id="rId2"/>
              </a:rPr>
              <a:t>GeorgeBullard@ColumbiaMetro.org</a:t>
            </a:r>
            <a:endParaRPr lang="en-US" sz="1800" b="1" i="1"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803.619.7110</a:t>
            </a:r>
          </a:p>
          <a:p>
            <a:r>
              <a:rPr lang="en-US" sz="1400" b="1" i="1" dirty="0">
                <a:latin typeface="Arial" panose="020B0604020202020204" pitchFamily="34" charset="0"/>
                <a:cs typeface="Arial" panose="020B0604020202020204" pitchFamily="34" charset="0"/>
              </a:rPr>
              <a:t>Copyright 2020, Columbia Metro Baptist Association </a:t>
            </a:r>
            <a:r>
              <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and                                                     Rev. George Bullard, D.Min. (</a:t>
            </a:r>
            <a:r>
              <a:rPr lang="en-US" sz="1400" b="1" i="1" dirty="0">
                <a:solidFill>
                  <a:prstClr val="black"/>
                </a:solidFill>
                <a:latin typeface="Arial" panose="020B0604020202020204" pitchFamily="34" charset="0"/>
                <a:cs typeface="Arial" panose="020B0604020202020204" pitchFamily="34" charset="0"/>
              </a:rPr>
              <a:t>September 25</a:t>
            </a:r>
            <a:r>
              <a:rPr kumimoji="0" lang="en-US" sz="1400" b="1" i="1"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2020 Edition)</a:t>
            </a:r>
            <a:endParaRPr lang="en-US" sz="1400" b="1" i="1" dirty="0">
              <a:latin typeface="Arial" panose="020B0604020202020204" pitchFamily="34" charset="0"/>
              <a:cs typeface="Arial" panose="020B0604020202020204" pitchFamily="34" charset="0"/>
            </a:endParaRPr>
          </a:p>
          <a:p>
            <a:endParaRPr lang="en-US" sz="1500" b="1" i="1" dirty="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358095858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E9346FA-E584-4CD4-98AA-9FB71CEE1BA1}"/>
              </a:ext>
            </a:extLst>
          </p:cNvPr>
          <p:cNvSpPr>
            <a:spLocks noGrp="1"/>
          </p:cNvSpPr>
          <p:nvPr>
            <p:ph type="title"/>
          </p:nvPr>
        </p:nvSpPr>
        <p:spPr>
          <a:xfrm>
            <a:off x="628650" y="1301751"/>
            <a:ext cx="7877176" cy="649994"/>
          </a:xfrm>
        </p:spPr>
        <p:txBody>
          <a:bodyPr>
            <a:normAutofit/>
          </a:bodyPr>
          <a:lstStyle/>
          <a:p>
            <a:pPr algn="ctr"/>
            <a:r>
              <a:rPr lang="en-US" sz="3200" b="1" dirty="0">
                <a:latin typeface="Arial" panose="020B0604020202020204" pitchFamily="34" charset="0"/>
                <a:cs typeface="Arial" panose="020B0604020202020204" pitchFamily="34" charset="0"/>
              </a:rPr>
              <a:t>Thriving Congregations Soar with Faith</a:t>
            </a:r>
          </a:p>
        </p:txBody>
      </p:sp>
      <p:sp>
        <p:nvSpPr>
          <p:cNvPr id="5" name="Text Placeholder 4">
            <a:extLst>
              <a:ext uri="{FF2B5EF4-FFF2-40B4-BE49-F238E27FC236}">
                <a16:creationId xmlns:a16="http://schemas.microsoft.com/office/drawing/2014/main" id="{3066FA01-89C5-45DD-A36F-8ECD63780D49}"/>
              </a:ext>
            </a:extLst>
          </p:cNvPr>
          <p:cNvSpPr>
            <a:spLocks noGrp="1"/>
          </p:cNvSpPr>
          <p:nvPr>
            <p:ph type="body" idx="1"/>
          </p:nvPr>
        </p:nvSpPr>
        <p:spPr>
          <a:xfrm>
            <a:off x="623888" y="2266790"/>
            <a:ext cx="7886700" cy="2552859"/>
          </a:xfrm>
        </p:spPr>
        <p:txBody>
          <a:bodyPr>
            <a:normAutofit/>
          </a:bodyPr>
          <a:lstStyle/>
          <a:p>
            <a:r>
              <a:rPr lang="en-US" sz="2000" b="1" dirty="0">
                <a:latin typeface="Arial" panose="020B0604020202020204" pitchFamily="34" charset="0"/>
                <a:cs typeface="Arial" panose="020B0604020202020204" pitchFamily="34" charset="0"/>
              </a:rPr>
              <a:t>George Bullard</a:t>
            </a:r>
            <a:r>
              <a:rPr lang="en-US" sz="2000" dirty="0">
                <a:latin typeface="Arial" panose="020B0604020202020204" pitchFamily="34" charset="0"/>
                <a:cs typeface="Arial" panose="020B0604020202020204" pitchFamily="34" charset="0"/>
              </a:rPr>
              <a:t>, Executive Director</a:t>
            </a:r>
          </a:p>
          <a:p>
            <a:r>
              <a:rPr lang="en-US" sz="2000" dirty="0">
                <a:latin typeface="Arial" panose="020B0604020202020204" pitchFamily="34" charset="0"/>
                <a:cs typeface="Arial" panose="020B0604020202020204" pitchFamily="34" charset="0"/>
              </a:rPr>
              <a:t>Columbia Metro Baptist Association</a:t>
            </a:r>
          </a:p>
          <a:p>
            <a:r>
              <a:rPr lang="en-US" sz="1800" dirty="0">
                <a:latin typeface="Arial" panose="020B0604020202020204" pitchFamily="34" charset="0"/>
                <a:cs typeface="Arial" panose="020B0604020202020204" pitchFamily="34" charset="0"/>
              </a:rPr>
              <a:t>PO Box 23192, Columbia, SC 29224</a:t>
            </a:r>
          </a:p>
          <a:p>
            <a:r>
              <a:rPr lang="en-US" sz="1800" b="1" i="1" dirty="0">
                <a:latin typeface="Arial" panose="020B0604020202020204" pitchFamily="34" charset="0"/>
                <a:cs typeface="Arial" panose="020B0604020202020204" pitchFamily="34" charset="0"/>
                <a:hlinkClick r:id="rId2"/>
              </a:rPr>
              <a:t>GeorgeBullard@ColumbiaMetro.org</a:t>
            </a:r>
            <a:endParaRPr lang="en-US" sz="1800" b="1" i="1" dirty="0">
              <a:latin typeface="Arial" panose="020B0604020202020204" pitchFamily="34" charset="0"/>
              <a:cs typeface="Arial" panose="020B0604020202020204" pitchFamily="34" charset="0"/>
            </a:endParaRPr>
          </a:p>
          <a:p>
            <a:r>
              <a:rPr lang="en-US" sz="1800" dirty="0">
                <a:latin typeface="Arial" panose="020B0604020202020204" pitchFamily="34" charset="0"/>
                <a:cs typeface="Arial" panose="020B0604020202020204" pitchFamily="34" charset="0"/>
              </a:rPr>
              <a:t>803.619.7110</a:t>
            </a:r>
          </a:p>
          <a:p>
            <a:r>
              <a:rPr lang="en-US" sz="1400" b="1" i="1" dirty="0">
                <a:latin typeface="Arial" panose="020B0604020202020204" pitchFamily="34" charset="0"/>
                <a:cs typeface="Arial" panose="020B0604020202020204" pitchFamily="34" charset="0"/>
              </a:rPr>
              <a:t>Copyright 2020, Columbia Metro Baptist Association and                                                     Rev. George Bullard, D.Min. (September 25, 2020 Edition)</a:t>
            </a:r>
          </a:p>
          <a:p>
            <a:endParaRPr lang="en-US" sz="1500" b="1" i="1" dirty="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endParaRPr lang="en-US" sz="1900" dirty="0">
              <a:latin typeface="Arial" panose="020B0604020202020204" pitchFamily="34" charset="0"/>
              <a:cs typeface="Arial" panose="020B0604020202020204" pitchFamily="34" charset="0"/>
            </a:endParaRPr>
          </a:p>
          <a:p>
            <a:endParaRPr lang="en-US" dirty="0"/>
          </a:p>
        </p:txBody>
      </p:sp>
    </p:spTree>
    <p:extLst>
      <p:ext uri="{BB962C8B-B14F-4D97-AF65-F5344CB8AC3E}">
        <p14:creationId xmlns:p14="http://schemas.microsoft.com/office/powerpoint/2010/main" val="179569424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224528" y="2915010"/>
            <a:ext cx="4687824" cy="1955790"/>
          </a:xfrm>
          <a:prstGeom prst="rect">
            <a:avLst/>
          </a:prstGeom>
        </p:spPr>
      </p:pic>
      <p:sp>
        <p:nvSpPr>
          <p:cNvPr id="7" name="Rectangle 6"/>
          <p:cNvSpPr/>
          <p:nvPr/>
        </p:nvSpPr>
        <p:spPr>
          <a:xfrm>
            <a:off x="173736" y="182880"/>
            <a:ext cx="8738616" cy="521208"/>
          </a:xfrm>
          <a:prstGeom prst="rect">
            <a:avLst/>
          </a:prstGeom>
          <a:solidFill>
            <a:srgbClr val="511C7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p:nvSpPr>
        <p:spPr>
          <a:xfrm>
            <a:off x="477774" y="272700"/>
            <a:ext cx="8366760" cy="400110"/>
          </a:xfrm>
          <a:prstGeom prst="rect">
            <a:avLst/>
          </a:prstGeom>
          <a:noFill/>
        </p:spPr>
        <p:txBody>
          <a:bodyPr wrap="square" rtlCol="0">
            <a:spAutoFit/>
          </a:bodyPr>
          <a:lstStyle/>
          <a:p>
            <a:pPr algn="ctr"/>
            <a:r>
              <a:rPr lang="en-US" sz="2000" b="1" cap="all" dirty="0">
                <a:solidFill>
                  <a:schemeClr val="bg1"/>
                </a:solidFill>
                <a:latin typeface="Arial" panose="020B0604020202020204" pitchFamily="34" charset="0"/>
                <a:cs typeface="Arial" panose="020B0604020202020204" pitchFamily="34" charset="0"/>
              </a:rPr>
              <a:t>Thriving congregations soar with faith</a:t>
            </a:r>
          </a:p>
        </p:txBody>
      </p:sp>
      <p:sp>
        <p:nvSpPr>
          <p:cNvPr id="2" name="Rectangle 1">
            <a:extLst>
              <a:ext uri="{FF2B5EF4-FFF2-40B4-BE49-F238E27FC236}">
                <a16:creationId xmlns:a16="http://schemas.microsoft.com/office/drawing/2014/main" id="{E93C1617-C24E-490A-BD1B-96535EEB1264}"/>
              </a:ext>
            </a:extLst>
          </p:cNvPr>
          <p:cNvSpPr/>
          <p:nvPr/>
        </p:nvSpPr>
        <p:spPr>
          <a:xfrm>
            <a:off x="3113908" y="2387084"/>
            <a:ext cx="1107996" cy="369332"/>
          </a:xfrm>
          <a:prstGeom prst="rect">
            <a:avLst/>
          </a:prstGeom>
        </p:spPr>
        <p:txBody>
          <a:bodyPr wrap="none">
            <a:spAutoFit/>
          </a:bodyPr>
          <a:lstStyle/>
          <a:p>
            <a:r>
              <a:rPr lang="en-US" b="1" dirty="0">
                <a:solidFill>
                  <a:prstClr val="black"/>
                </a:solidFill>
                <a:latin typeface="Arial" panose="020B0604020202020204" pitchFamily="34" charset="0"/>
                <a:cs typeface="Arial" panose="020B0604020202020204" pitchFamily="34" charset="0"/>
              </a:rPr>
              <a:t>	</a:t>
            </a:r>
            <a:endParaRPr lang="en-US" dirty="0"/>
          </a:p>
        </p:txBody>
      </p:sp>
    </p:spTree>
    <p:extLst>
      <p:ext uri="{BB962C8B-B14F-4D97-AF65-F5344CB8AC3E}">
        <p14:creationId xmlns:p14="http://schemas.microsoft.com/office/powerpoint/2010/main" val="17130102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783771"/>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ReThriving Congregations Process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097741"/>
            <a:ext cx="7886700" cy="2669522"/>
          </a:xfrm>
        </p:spPr>
        <p:txBody>
          <a:bodyPr>
            <a:normAutofit/>
          </a:bodyPr>
          <a:lstStyle/>
          <a:p>
            <a:pPr marL="0" indent="0">
              <a:buNone/>
            </a:pPr>
            <a:endParaRPr lang="en-US" sz="2400" dirty="0">
              <a:latin typeface="Arial" panose="020B0604020202020204" pitchFamily="34" charset="0"/>
              <a:cs typeface="Arial" panose="020B0604020202020204" pitchFamily="34" charset="0"/>
            </a:endParaRPr>
          </a:p>
          <a:p>
            <a:pPr marL="0" indent="0" algn="ctr">
              <a:buNone/>
            </a:pPr>
            <a:r>
              <a:rPr lang="en-US" i="1" dirty="0">
                <a:latin typeface="Arial" panose="020B0604020202020204" pitchFamily="34" charset="0"/>
                <a:cs typeface="Arial" panose="020B0604020202020204" pitchFamily="34" charset="0"/>
              </a:rPr>
              <a:t>Three Scenarios for the Future of Your Congregation</a:t>
            </a:r>
          </a:p>
          <a:p>
            <a:pPr marL="0" indent="0">
              <a:buNone/>
            </a:pPr>
            <a:r>
              <a:rPr lang="en-US" sz="2400" dirty="0">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2991545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Recall The Three Phases of the Spiritual Strategic Journey</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Spiritual Phase for Transitioning</a:t>
            </a:r>
          </a:p>
          <a:p>
            <a:pPr marL="228600" lvl="1" indent="0">
              <a:spcBef>
                <a:spcPts val="0"/>
              </a:spcBef>
              <a:buNone/>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Strategic Phase for Changing</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Journey Phase for Transforming</a:t>
            </a:r>
          </a:p>
          <a:p>
            <a:pPr marL="457200" lvl="1">
              <a:spcBef>
                <a:spcPts val="0"/>
              </a:spcBef>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15686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During the Strategic Phase for Changing is when . . . </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A congregation crafts a </a:t>
            </a:r>
            <a:r>
              <a:rPr lang="en-US" sz="2200" i="1" dirty="0">
                <a:latin typeface="Arial" panose="020B0604020202020204" pitchFamily="34" charset="0"/>
                <a:cs typeface="Arial" panose="020B0604020202020204" pitchFamily="34" charset="0"/>
              </a:rPr>
              <a:t>Future Story of Missional Ministry.</a:t>
            </a:r>
          </a:p>
          <a:p>
            <a:pPr marL="228600" lvl="1" indent="0">
              <a:spcBef>
                <a:spcPts val="0"/>
              </a:spcBef>
              <a:buNone/>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 first part of crafting this story is the writing of three scenarios for the future of the congregation.</a:t>
            </a:r>
          </a:p>
          <a:p>
            <a:pPr marL="457200" lvl="1">
              <a:spcBef>
                <a:spcPts val="0"/>
              </a:spcBef>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These may be crafted either during the Spiritual         Phase or the Strategic Phase</a:t>
            </a:r>
          </a:p>
          <a:p>
            <a:pPr marL="457200" lvl="1">
              <a:spcBef>
                <a:spcPts val="0"/>
              </a:spcBef>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349163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If crafted during the Spiritual Phase . . . </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 scenarios become the focus on the </a:t>
            </a:r>
            <a:r>
              <a:rPr lang="en-US" sz="2200" i="1" dirty="0">
                <a:latin typeface="Arial" panose="020B0604020202020204" pitchFamily="34" charset="0"/>
                <a:cs typeface="Arial" panose="020B0604020202020204" pitchFamily="34" charset="0"/>
              </a:rPr>
              <a:t>100 Days of Discernment Using Dialogue and Prayer Triplets</a:t>
            </a:r>
            <a:r>
              <a:rPr lang="en-US" sz="2200" dirty="0">
                <a:latin typeface="Arial" panose="020B0604020202020204" pitchFamily="34" charset="0"/>
                <a:cs typeface="Arial" panose="020B0604020202020204" pitchFamily="34" charset="0"/>
              </a:rPr>
              <a:t>.</a:t>
            </a:r>
            <a:endParaRPr lang="en-US" sz="2200" i="1" dirty="0">
              <a:latin typeface="Arial" panose="020B0604020202020204" pitchFamily="34" charset="0"/>
              <a:cs typeface="Arial" panose="020B0604020202020204" pitchFamily="34" charset="0"/>
            </a:endParaRP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This is for congregations who have some clarity          about their future and desire to discern between       various choices regarding their future.</a:t>
            </a:r>
          </a:p>
          <a:p>
            <a:pPr marL="457200" lvl="1">
              <a:spcBef>
                <a:spcPts val="0"/>
              </a:spcBef>
            </a:pP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49065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If crafted during the Strategic Phase . . . </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 scenarios emerge out of the feedback from the </a:t>
            </a:r>
            <a:r>
              <a:rPr lang="en-US" sz="2200" i="1" dirty="0">
                <a:latin typeface="Arial" panose="020B0604020202020204" pitchFamily="34" charset="0"/>
                <a:cs typeface="Arial" panose="020B0604020202020204" pitchFamily="34" charset="0"/>
              </a:rPr>
              <a:t>100 Days of Discernment</a:t>
            </a:r>
            <a:r>
              <a:rPr lang="en-US" sz="2200" dirty="0">
                <a:latin typeface="Arial" panose="020B0604020202020204" pitchFamily="34" charset="0"/>
                <a:cs typeface="Arial" panose="020B0604020202020204" pitchFamily="34" charset="0"/>
              </a:rPr>
              <a:t>.</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This is for congregations who do not have sufficient    clarity concerning their future and need to                engage in the Spiritual Phase first.</a:t>
            </a:r>
          </a:p>
          <a:p>
            <a:pPr marL="457200" lvl="1">
              <a:spcBef>
                <a:spcPts val="0"/>
              </a:spcBef>
            </a:pP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523604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What are the Three Scenarios for the Future?</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are narratives about what the congregation might be like seven to ten years into the future if they with faithfulness, effectiveness, and innovation live into           the call of God for their congregation.</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They are written from the future backwards.</a:t>
            </a: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3271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E616DD-8D48-48BD-BD68-D9FECD2BFA82}"/>
              </a:ext>
            </a:extLst>
          </p:cNvPr>
          <p:cNvSpPr>
            <a:spLocks noGrp="1"/>
          </p:cNvSpPr>
          <p:nvPr>
            <p:ph type="title"/>
          </p:nvPr>
        </p:nvSpPr>
        <p:spPr>
          <a:xfrm>
            <a:off x="628650" y="1313970"/>
            <a:ext cx="7886700" cy="902180"/>
          </a:xfrm>
        </p:spPr>
        <p:txBody>
          <a:bodyPr>
            <a:noAutofit/>
          </a:bodyPr>
          <a:lstStyle/>
          <a:p>
            <a:pPr algn="ctr"/>
            <a:r>
              <a:rPr lang="en-US" sz="3200" b="1" dirty="0">
                <a:solidFill>
                  <a:prstClr val="black"/>
                </a:solidFill>
                <a:latin typeface="Arial" panose="020B0604020202020204" pitchFamily="34" charset="0"/>
                <a:cs typeface="Arial" panose="020B0604020202020204" pitchFamily="34" charset="0"/>
              </a:rPr>
              <a:t>Three Scenarios</a:t>
            </a:r>
            <a:endParaRPr lang="en-US" sz="32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DE61918-DF04-4B59-B6F5-F7A3D90DF290}"/>
              </a:ext>
            </a:extLst>
          </p:cNvPr>
          <p:cNvSpPr>
            <a:spLocks noGrp="1"/>
          </p:cNvSpPr>
          <p:nvPr>
            <p:ph idx="1"/>
          </p:nvPr>
        </p:nvSpPr>
        <p:spPr>
          <a:xfrm>
            <a:off x="628650" y="2311399"/>
            <a:ext cx="7886700" cy="2455863"/>
          </a:xfrm>
        </p:spPr>
        <p:txBody>
          <a:bodyPr>
            <a:normAutofit/>
          </a:bodyPr>
          <a:lstStyle/>
          <a:p>
            <a:pPr marL="0" marR="0">
              <a:spcBef>
                <a:spcPts val="0"/>
              </a:spcBef>
              <a:spcAft>
                <a:spcPts val="0"/>
              </a:spcAft>
            </a:pPr>
            <a:r>
              <a:rPr lang="en-US" sz="2400" dirty="0">
                <a:latin typeface="Arial" panose="020B0604020202020204" pitchFamily="34" charset="0"/>
                <a:cs typeface="Arial" panose="020B0604020202020204" pitchFamily="34" charset="0"/>
              </a:rPr>
              <a:t>What Does From the Future Backwards Mean?</a:t>
            </a:r>
          </a:p>
          <a:p>
            <a:pPr marL="0" marR="0">
              <a:spcBef>
                <a:spcPts val="0"/>
              </a:spcBef>
              <a:spcAft>
                <a:spcPts val="0"/>
              </a:spcAft>
            </a:pPr>
            <a:endParaRPr lang="en-US" sz="800"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It means you imagine yourself standing in the future – seven to ten years from now – and reflect on the progress the congregation has made in the previous years.</a:t>
            </a:r>
          </a:p>
          <a:p>
            <a:pPr marL="457200" lvl="1">
              <a:spcBef>
                <a:spcPts val="0"/>
              </a:spcBef>
            </a:pPr>
            <a:endParaRPr lang="en-US" sz="800" i="1" dirty="0">
              <a:latin typeface="Arial" panose="020B0604020202020204" pitchFamily="34" charset="0"/>
              <a:cs typeface="Arial" panose="020B0604020202020204" pitchFamily="34" charset="0"/>
            </a:endParaRPr>
          </a:p>
          <a:p>
            <a:pPr marL="457200" lvl="1">
              <a:spcBef>
                <a:spcPts val="0"/>
              </a:spcBef>
            </a:pPr>
            <a:r>
              <a:rPr lang="en-US" sz="2200" dirty="0">
                <a:latin typeface="Arial" panose="020B0604020202020204" pitchFamily="34" charset="0"/>
                <a:cs typeface="Arial" panose="020B0604020202020204" pitchFamily="34" charset="0"/>
              </a:rPr>
              <a:t>It is like Merlin the Magician in the Camelot story.</a:t>
            </a:r>
          </a:p>
          <a:p>
            <a:pPr marL="457200" lvl="1">
              <a:spcBef>
                <a:spcPts val="0"/>
              </a:spcBef>
            </a:pPr>
            <a:endParaRPr lang="en-US" sz="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3459207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iteria for Partnership with a Parachurch Ministry, 11.18.17 Edition" id="{7F839D97-4947-413B-B057-43899E2F27E1}" vid="{D24196E3-86EB-457A-A28F-0879B33895D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8C01432059626B4AA932A09A3C7E0E2C" ma:contentTypeVersion="13" ma:contentTypeDescription="Create a new document." ma:contentTypeScope="" ma:versionID="d9476be6ff7199b8d0ecf39694af5d7a">
  <xsd:schema xmlns:xsd="http://www.w3.org/2001/XMLSchema" xmlns:xs="http://www.w3.org/2001/XMLSchema" xmlns:p="http://schemas.microsoft.com/office/2006/metadata/properties" xmlns:ns3="0ff5d754-9ac3-4ca8-ac70-9ad98e3c6ea3" xmlns:ns4="f4fcd3c1-215b-43e8-9bbc-8c7e7d1e2b9d" targetNamespace="http://schemas.microsoft.com/office/2006/metadata/properties" ma:root="true" ma:fieldsID="4063cd47e21a7e236b9bf2f77cecfd4a" ns3:_="" ns4:_="">
    <xsd:import namespace="0ff5d754-9ac3-4ca8-ac70-9ad98e3c6ea3"/>
    <xsd:import namespace="f4fcd3c1-215b-43e8-9bbc-8c7e7d1e2b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OCR" minOccurs="0"/>
                <xsd:element ref="ns3:MediaServiceLocation"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ff5d754-9ac3-4ca8-ac70-9ad98e3c6ea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Location" ma:index="16" nillable="true" ma:displayName="Location" ma:internalName="MediaServiceLocation"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f4fcd3c1-215b-43e8-9bbc-8c7e7d1e2b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27E00FE-AEA8-4720-9E15-2E62170797B9}">
  <ds:schemaRefs>
    <ds:schemaRef ds:uri="http://schemas.microsoft.com/sharepoint/v3/contenttype/forms"/>
  </ds:schemaRefs>
</ds:datastoreItem>
</file>

<file path=customXml/itemProps2.xml><?xml version="1.0" encoding="utf-8"?>
<ds:datastoreItem xmlns:ds="http://schemas.openxmlformats.org/officeDocument/2006/customXml" ds:itemID="{F7469938-CC56-4E1E-B84D-BCFA7901517A}">
  <ds:schemaRefs>
    <ds:schemaRef ds:uri="http://schemas.microsoft.com/office/2006/documentManagement/types"/>
    <ds:schemaRef ds:uri="http://purl.org/dc/elements/1.1/"/>
    <ds:schemaRef ds:uri="http://www.w3.org/XML/1998/namespace"/>
    <ds:schemaRef ds:uri="0ff5d754-9ac3-4ca8-ac70-9ad98e3c6ea3"/>
    <ds:schemaRef ds:uri="http://purl.org/dc/dcmitype/"/>
    <ds:schemaRef ds:uri="http://schemas.microsoft.com/office/infopath/2007/PartnerControls"/>
    <ds:schemaRef ds:uri="http://schemas.microsoft.com/office/2006/metadata/properties"/>
    <ds:schemaRef ds:uri="http://schemas.openxmlformats.org/package/2006/metadata/core-properties"/>
    <ds:schemaRef ds:uri="f4fcd3c1-215b-43e8-9bbc-8c7e7d1e2b9d"/>
    <ds:schemaRef ds:uri="http://purl.org/dc/terms/"/>
  </ds:schemaRefs>
</ds:datastoreItem>
</file>

<file path=customXml/itemProps3.xml><?xml version="1.0" encoding="utf-8"?>
<ds:datastoreItem xmlns:ds="http://schemas.openxmlformats.org/officeDocument/2006/customXml" ds:itemID="{A1FEB5FF-D000-4725-B5BF-7A4396A3DEE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ff5d754-9ac3-4ca8-ac70-9ad98e3c6ea3"/>
    <ds:schemaRef ds:uri="f4fcd3c1-215b-43e8-9bbc-8c7e7d1e2b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Criteria for Partnership with a Parachurch Ministry, 11.18.17 Edition</Template>
  <TotalTime>2692</TotalTime>
  <Words>852</Words>
  <Application>Microsoft Office PowerPoint</Application>
  <PresentationFormat>On-screen Show (16:9)</PresentationFormat>
  <Paragraphs>160</Paragraphs>
  <Slides>20</Slides>
  <Notes>16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PowerPoint Presentation</vt:lpstr>
      <vt:lpstr>Thriving Congregations Soar with Faith</vt:lpstr>
      <vt:lpstr>ReThriving Congregations Process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Three Scenarios</vt:lpstr>
      <vt:lpstr>ReThriving Congregations Process</vt:lpstr>
      <vt:lpstr>Thriving Congregations Soar with Faith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George Bullard</dc:creator>
  <cp:lastModifiedBy>George Bullard</cp:lastModifiedBy>
  <cp:revision>27</cp:revision>
  <cp:lastPrinted>2020-09-25T15:43:46Z</cp:lastPrinted>
  <dcterms:created xsi:type="dcterms:W3CDTF">2017-11-19T12:52:00Z</dcterms:created>
  <dcterms:modified xsi:type="dcterms:W3CDTF">2020-09-25T17:48:23Z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0x0101008C01432059626B4AA932A09A3C7E0E2C</vt:lpwstr>
  </property>
</Properties>
</file>