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handoutMasterIdLst>
    <p:handoutMasterId r:id="rId42"/>
  </p:handoutMasterIdLst>
  <p:sldIdLst>
    <p:sldId id="257" r:id="rId5"/>
    <p:sldId id="282" r:id="rId6"/>
    <p:sldId id="303" r:id="rId7"/>
    <p:sldId id="306" r:id="rId8"/>
    <p:sldId id="329" r:id="rId9"/>
    <p:sldId id="330" r:id="rId10"/>
    <p:sldId id="331" r:id="rId11"/>
    <p:sldId id="332" r:id="rId12"/>
    <p:sldId id="333" r:id="rId13"/>
    <p:sldId id="334" r:id="rId14"/>
    <p:sldId id="335" r:id="rId15"/>
    <p:sldId id="336" r:id="rId16"/>
    <p:sldId id="339" r:id="rId17"/>
    <p:sldId id="337" r:id="rId18"/>
    <p:sldId id="340" r:id="rId19"/>
    <p:sldId id="338" r:id="rId20"/>
    <p:sldId id="341" r:id="rId21"/>
    <p:sldId id="342" r:id="rId22"/>
    <p:sldId id="343" r:id="rId23"/>
    <p:sldId id="344" r:id="rId24"/>
    <p:sldId id="357" r:id="rId25"/>
    <p:sldId id="304" r:id="rId26"/>
    <p:sldId id="346" r:id="rId27"/>
    <p:sldId id="347" r:id="rId28"/>
    <p:sldId id="349" r:id="rId29"/>
    <p:sldId id="350" r:id="rId30"/>
    <p:sldId id="351" r:id="rId31"/>
    <p:sldId id="352" r:id="rId32"/>
    <p:sldId id="353" r:id="rId33"/>
    <p:sldId id="348" r:id="rId34"/>
    <p:sldId id="355" r:id="rId35"/>
    <p:sldId id="354" r:id="rId36"/>
    <p:sldId id="356" r:id="rId37"/>
    <p:sldId id="358" r:id="rId38"/>
    <p:sldId id="305" r:id="rId39"/>
    <p:sldId id="345" r:id="rId4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5E5D17-4D03-4FD0-8CCA-88B99F6D2095}">
          <p14:sldIdLst>
            <p14:sldId id="257"/>
            <p14:sldId id="282"/>
            <p14:sldId id="303"/>
            <p14:sldId id="306"/>
            <p14:sldId id="329"/>
            <p14:sldId id="330"/>
            <p14:sldId id="331"/>
            <p14:sldId id="332"/>
            <p14:sldId id="333"/>
            <p14:sldId id="334"/>
            <p14:sldId id="335"/>
            <p14:sldId id="336"/>
            <p14:sldId id="339"/>
            <p14:sldId id="337"/>
            <p14:sldId id="340"/>
            <p14:sldId id="338"/>
            <p14:sldId id="341"/>
            <p14:sldId id="342"/>
            <p14:sldId id="343"/>
            <p14:sldId id="344"/>
            <p14:sldId id="357"/>
            <p14:sldId id="304"/>
            <p14:sldId id="346"/>
            <p14:sldId id="347"/>
            <p14:sldId id="349"/>
            <p14:sldId id="350"/>
            <p14:sldId id="351"/>
            <p14:sldId id="352"/>
            <p14:sldId id="353"/>
            <p14:sldId id="348"/>
            <p14:sldId id="355"/>
            <p14:sldId id="354"/>
            <p14:sldId id="356"/>
            <p14:sldId id="358"/>
            <p14:sldId id="305"/>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C72"/>
    <a:srgbClr val="662A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0E866-D05B-4A02-B8D1-090EE6104F7B}" v="37" dt="2020-08-11T12:49:58.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2"/>
  </p:normalViewPr>
  <p:slideViewPr>
    <p:cSldViewPr snapToGrid="0" snapToObjects="1">
      <p:cViewPr varScale="1">
        <p:scale>
          <a:sx n="150" d="100"/>
          <a:sy n="150" d="100"/>
        </p:scale>
        <p:origin x="222" y="126"/>
      </p:cViewPr>
      <p:guideLst/>
    </p:cSldViewPr>
  </p:slideViewPr>
  <p:notesTextViewPr>
    <p:cViewPr>
      <p:scale>
        <a:sx n="3" d="2"/>
        <a:sy n="3" d="2"/>
      </p:scale>
      <p:origin x="0" y="0"/>
    </p:cViewPr>
  </p:notesTextViewPr>
  <p:sorterViewPr>
    <p:cViewPr>
      <p:scale>
        <a:sx n="140" d="100"/>
        <a:sy n="140"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Bullard" userId="437853d0-0bbc-4861-8076-648ec00e406f" providerId="ADAL" clId="{6550E866-D05B-4A02-B8D1-090EE6104F7B}"/>
    <pc:docChg chg="undo custSel addSld delSld modSld sldOrd modSection">
      <pc:chgData name="George Bullard" userId="437853d0-0bbc-4861-8076-648ec00e406f" providerId="ADAL" clId="{6550E866-D05B-4A02-B8D1-090EE6104F7B}" dt="2020-08-11T19:20:25.103" v="8242" actId="20577"/>
      <pc:docMkLst>
        <pc:docMk/>
      </pc:docMkLst>
      <pc:sldChg chg="modSp mod">
        <pc:chgData name="George Bullard" userId="437853d0-0bbc-4861-8076-648ec00e406f" providerId="ADAL" clId="{6550E866-D05B-4A02-B8D1-090EE6104F7B}" dt="2020-08-10T17:21:43.031" v="411" actId="20577"/>
        <pc:sldMkLst>
          <pc:docMk/>
          <pc:sldMk cId="299154529" sldId="303"/>
        </pc:sldMkLst>
        <pc:spChg chg="mod">
          <ac:chgData name="George Bullard" userId="437853d0-0bbc-4861-8076-648ec00e406f" providerId="ADAL" clId="{6550E866-D05B-4A02-B8D1-090EE6104F7B}" dt="2020-08-10T17:21:43.031" v="411" actId="20577"/>
          <ac:spMkLst>
            <pc:docMk/>
            <pc:sldMk cId="299154529" sldId="303"/>
            <ac:spMk id="2" creationId="{71E616DD-8D48-48BD-BD68-D9FECD2BFA82}"/>
          </ac:spMkLst>
        </pc:spChg>
        <pc:spChg chg="mod">
          <ac:chgData name="George Bullard" userId="437853d0-0bbc-4861-8076-648ec00e406f" providerId="ADAL" clId="{6550E866-D05B-4A02-B8D1-090EE6104F7B}" dt="2020-08-10T17:08:14.248" v="185" actId="20577"/>
          <ac:spMkLst>
            <pc:docMk/>
            <pc:sldMk cId="299154529" sldId="303"/>
            <ac:spMk id="3" creationId="{9DE61918-DF04-4B59-B6F5-F7A3D90DF290}"/>
          </ac:spMkLst>
        </pc:spChg>
      </pc:sldChg>
      <pc:sldChg chg="ord">
        <pc:chgData name="George Bullard" userId="437853d0-0bbc-4861-8076-648ec00e406f" providerId="ADAL" clId="{6550E866-D05B-4A02-B8D1-090EE6104F7B}" dt="2020-08-10T18:35:39.391" v="5251"/>
        <pc:sldMkLst>
          <pc:docMk/>
          <pc:sldMk cId="1475467558" sldId="304"/>
        </pc:sldMkLst>
      </pc:sldChg>
      <pc:sldChg chg="add">
        <pc:chgData name="George Bullard" userId="437853d0-0bbc-4861-8076-648ec00e406f" providerId="ADAL" clId="{6550E866-D05B-4A02-B8D1-090EE6104F7B}" dt="2020-08-10T17:04:22.165" v="0"/>
        <pc:sldMkLst>
          <pc:docMk/>
          <pc:sldMk cId="3136467372" sldId="306"/>
        </pc:sldMkLst>
      </pc:sldChg>
      <pc:sldChg chg="del">
        <pc:chgData name="George Bullard" userId="437853d0-0bbc-4861-8076-648ec00e406f" providerId="ADAL" clId="{6550E866-D05B-4A02-B8D1-090EE6104F7B}" dt="2020-08-10T17:09:14.240" v="210" actId="47"/>
        <pc:sldMkLst>
          <pc:docMk/>
          <pc:sldMk cId="1860725224" sldId="326"/>
        </pc:sldMkLst>
      </pc:sldChg>
      <pc:sldChg chg="del">
        <pc:chgData name="George Bullard" userId="437853d0-0bbc-4861-8076-648ec00e406f" providerId="ADAL" clId="{6550E866-D05B-4A02-B8D1-090EE6104F7B}" dt="2020-08-10T17:09:14.240" v="210" actId="47"/>
        <pc:sldMkLst>
          <pc:docMk/>
          <pc:sldMk cId="4117589429" sldId="327"/>
        </pc:sldMkLst>
      </pc:sldChg>
      <pc:sldChg chg="del">
        <pc:chgData name="George Bullard" userId="437853d0-0bbc-4861-8076-648ec00e406f" providerId="ADAL" clId="{6550E866-D05B-4A02-B8D1-090EE6104F7B}" dt="2020-08-10T17:09:14.240" v="210" actId="47"/>
        <pc:sldMkLst>
          <pc:docMk/>
          <pc:sldMk cId="580247282" sldId="328"/>
        </pc:sldMkLst>
      </pc:sldChg>
      <pc:sldChg chg="modSp mod">
        <pc:chgData name="George Bullard" userId="437853d0-0bbc-4861-8076-648ec00e406f" providerId="ADAL" clId="{6550E866-D05B-4A02-B8D1-090EE6104F7B}" dt="2020-08-11T12:30:19.822" v="7604" actId="20577"/>
        <pc:sldMkLst>
          <pc:docMk/>
          <pc:sldMk cId="962024757" sldId="329"/>
        </pc:sldMkLst>
        <pc:spChg chg="mod">
          <ac:chgData name="George Bullard" userId="437853d0-0bbc-4861-8076-648ec00e406f" providerId="ADAL" clId="{6550E866-D05B-4A02-B8D1-090EE6104F7B}" dt="2020-08-10T17:21:51.654" v="425" actId="20577"/>
          <ac:spMkLst>
            <pc:docMk/>
            <pc:sldMk cId="962024757" sldId="329"/>
            <ac:spMk id="2" creationId="{71E616DD-8D48-48BD-BD68-D9FECD2BFA82}"/>
          </ac:spMkLst>
        </pc:spChg>
        <pc:spChg chg="mod">
          <ac:chgData name="George Bullard" userId="437853d0-0bbc-4861-8076-648ec00e406f" providerId="ADAL" clId="{6550E866-D05B-4A02-B8D1-090EE6104F7B}" dt="2020-08-11T12:30:19.822" v="7604" actId="20577"/>
          <ac:spMkLst>
            <pc:docMk/>
            <pc:sldMk cId="962024757" sldId="329"/>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834176622" sldId="330"/>
        </pc:sldMkLst>
      </pc:sldChg>
      <pc:sldChg chg="modSp add mod">
        <pc:chgData name="George Bullard" userId="437853d0-0bbc-4861-8076-648ec00e406f" providerId="ADAL" clId="{6550E866-D05B-4A02-B8D1-090EE6104F7B}" dt="2020-08-11T12:31:11.487" v="7632" actId="20577"/>
        <pc:sldMkLst>
          <pc:docMk/>
          <pc:sldMk cId="4287938598" sldId="330"/>
        </pc:sldMkLst>
        <pc:spChg chg="mod">
          <ac:chgData name="George Bullard" userId="437853d0-0bbc-4861-8076-648ec00e406f" providerId="ADAL" clId="{6550E866-D05B-4A02-B8D1-090EE6104F7B}" dt="2020-08-10T17:21:58.366" v="433" actId="20577"/>
          <ac:spMkLst>
            <pc:docMk/>
            <pc:sldMk cId="4287938598" sldId="330"/>
            <ac:spMk id="2" creationId="{71E616DD-8D48-48BD-BD68-D9FECD2BFA82}"/>
          </ac:spMkLst>
        </pc:spChg>
        <pc:spChg chg="mod">
          <ac:chgData name="George Bullard" userId="437853d0-0bbc-4861-8076-648ec00e406f" providerId="ADAL" clId="{6550E866-D05B-4A02-B8D1-090EE6104F7B}" dt="2020-08-11T12:31:11.487" v="7632" actId="20577"/>
          <ac:spMkLst>
            <pc:docMk/>
            <pc:sldMk cId="4287938598" sldId="330"/>
            <ac:spMk id="3" creationId="{9DE61918-DF04-4B59-B6F5-F7A3D90DF290}"/>
          </ac:spMkLst>
        </pc:spChg>
      </pc:sldChg>
      <pc:sldChg chg="modSp add mod">
        <pc:chgData name="George Bullard" userId="437853d0-0bbc-4861-8076-648ec00e406f" providerId="ADAL" clId="{6550E866-D05B-4A02-B8D1-090EE6104F7B}" dt="2020-08-11T14:21:28.074" v="8182" actId="20577"/>
        <pc:sldMkLst>
          <pc:docMk/>
          <pc:sldMk cId="499171080" sldId="331"/>
        </pc:sldMkLst>
        <pc:spChg chg="mod">
          <ac:chgData name="George Bullard" userId="437853d0-0bbc-4861-8076-648ec00e406f" providerId="ADAL" clId="{6550E866-D05B-4A02-B8D1-090EE6104F7B}" dt="2020-08-11T14:21:28.074" v="8182" actId="20577"/>
          <ac:spMkLst>
            <pc:docMk/>
            <pc:sldMk cId="499171080" sldId="331"/>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1346518988" sldId="331"/>
        </pc:sldMkLst>
      </pc:sldChg>
      <pc:sldChg chg="modSp add mod">
        <pc:chgData name="George Bullard" userId="437853d0-0bbc-4861-8076-648ec00e406f" providerId="ADAL" clId="{6550E866-D05B-4A02-B8D1-090EE6104F7B}" dt="2020-08-11T12:32:49.615" v="7690" actId="20577"/>
        <pc:sldMkLst>
          <pc:docMk/>
          <pc:sldMk cId="1996761366" sldId="332"/>
        </pc:sldMkLst>
        <pc:spChg chg="mod">
          <ac:chgData name="George Bullard" userId="437853d0-0bbc-4861-8076-648ec00e406f" providerId="ADAL" clId="{6550E866-D05B-4A02-B8D1-090EE6104F7B}" dt="2020-08-11T12:32:49.615" v="7690" actId="20577"/>
          <ac:spMkLst>
            <pc:docMk/>
            <pc:sldMk cId="1996761366" sldId="332"/>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2372859820" sldId="332"/>
        </pc:sldMkLst>
      </pc:sldChg>
      <pc:sldChg chg="del">
        <pc:chgData name="George Bullard" userId="437853d0-0bbc-4861-8076-648ec00e406f" providerId="ADAL" clId="{6550E866-D05B-4A02-B8D1-090EE6104F7B}" dt="2020-08-10T17:09:14.240" v="210" actId="47"/>
        <pc:sldMkLst>
          <pc:docMk/>
          <pc:sldMk cId="406197560" sldId="333"/>
        </pc:sldMkLst>
      </pc:sldChg>
      <pc:sldChg chg="modSp add mod">
        <pc:chgData name="George Bullard" userId="437853d0-0bbc-4861-8076-648ec00e406f" providerId="ADAL" clId="{6550E866-D05B-4A02-B8D1-090EE6104F7B}" dt="2020-08-10T17:42:00.233" v="1280" actId="20577"/>
        <pc:sldMkLst>
          <pc:docMk/>
          <pc:sldMk cId="1031639995" sldId="333"/>
        </pc:sldMkLst>
        <pc:spChg chg="mod">
          <ac:chgData name="George Bullard" userId="437853d0-0bbc-4861-8076-648ec00e406f" providerId="ADAL" clId="{6550E866-D05B-4A02-B8D1-090EE6104F7B}" dt="2020-08-10T17:42:00.233" v="1280" actId="20577"/>
          <ac:spMkLst>
            <pc:docMk/>
            <pc:sldMk cId="1031639995" sldId="333"/>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3313686657" sldId="334"/>
        </pc:sldMkLst>
      </pc:sldChg>
      <pc:sldChg chg="modSp add mod">
        <pc:chgData name="George Bullard" userId="437853d0-0bbc-4861-8076-648ec00e406f" providerId="ADAL" clId="{6550E866-D05B-4A02-B8D1-090EE6104F7B}" dt="2020-08-10T20:13:34.786" v="7575" actId="20577"/>
        <pc:sldMkLst>
          <pc:docMk/>
          <pc:sldMk cId="3693029335" sldId="334"/>
        </pc:sldMkLst>
        <pc:spChg chg="mod">
          <ac:chgData name="George Bullard" userId="437853d0-0bbc-4861-8076-648ec00e406f" providerId="ADAL" clId="{6550E866-D05B-4A02-B8D1-090EE6104F7B}" dt="2020-08-10T20:13:34.786" v="7575" actId="20577"/>
          <ac:spMkLst>
            <pc:docMk/>
            <pc:sldMk cId="3693029335" sldId="334"/>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1095251735" sldId="335"/>
        </pc:sldMkLst>
      </pc:sldChg>
      <pc:sldChg chg="modSp add mod">
        <pc:chgData name="George Bullard" userId="437853d0-0bbc-4861-8076-648ec00e406f" providerId="ADAL" clId="{6550E866-D05B-4A02-B8D1-090EE6104F7B}" dt="2020-08-10T17:45:55.853" v="1920" actId="20577"/>
        <pc:sldMkLst>
          <pc:docMk/>
          <pc:sldMk cId="1971420323" sldId="335"/>
        </pc:sldMkLst>
        <pc:spChg chg="mod">
          <ac:chgData name="George Bullard" userId="437853d0-0bbc-4861-8076-648ec00e406f" providerId="ADAL" clId="{6550E866-D05B-4A02-B8D1-090EE6104F7B}" dt="2020-08-10T17:45:55.853" v="1920" actId="20577"/>
          <ac:spMkLst>
            <pc:docMk/>
            <pc:sldMk cId="1971420323" sldId="335"/>
            <ac:spMk id="3" creationId="{9DE61918-DF04-4B59-B6F5-F7A3D90DF290}"/>
          </ac:spMkLst>
        </pc:spChg>
      </pc:sldChg>
      <pc:sldChg chg="modSp add mod">
        <pc:chgData name="George Bullard" userId="437853d0-0bbc-4861-8076-648ec00e406f" providerId="ADAL" clId="{6550E866-D05B-4A02-B8D1-090EE6104F7B}" dt="2020-08-11T19:20:25.103" v="8242" actId="20577"/>
        <pc:sldMkLst>
          <pc:docMk/>
          <pc:sldMk cId="775128870" sldId="336"/>
        </pc:sldMkLst>
        <pc:spChg chg="mod">
          <ac:chgData name="George Bullard" userId="437853d0-0bbc-4861-8076-648ec00e406f" providerId="ADAL" clId="{6550E866-D05B-4A02-B8D1-090EE6104F7B}" dt="2020-08-11T19:20:25.103" v="8242" actId="20577"/>
          <ac:spMkLst>
            <pc:docMk/>
            <pc:sldMk cId="775128870" sldId="336"/>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1822415827" sldId="336"/>
        </pc:sldMkLst>
      </pc:sldChg>
      <pc:sldChg chg="del">
        <pc:chgData name="George Bullard" userId="437853d0-0bbc-4861-8076-648ec00e406f" providerId="ADAL" clId="{6550E866-D05B-4A02-B8D1-090EE6104F7B}" dt="2020-08-10T17:09:14.240" v="210" actId="47"/>
        <pc:sldMkLst>
          <pc:docMk/>
          <pc:sldMk cId="1122103096" sldId="337"/>
        </pc:sldMkLst>
      </pc:sldChg>
      <pc:sldChg chg="modSp add mod">
        <pc:chgData name="George Bullard" userId="437853d0-0bbc-4861-8076-648ec00e406f" providerId="ADAL" clId="{6550E866-D05B-4A02-B8D1-090EE6104F7B}" dt="2020-08-11T12:36:46.428" v="7752" actId="20577"/>
        <pc:sldMkLst>
          <pc:docMk/>
          <pc:sldMk cId="1191911238" sldId="337"/>
        </pc:sldMkLst>
        <pc:spChg chg="mod">
          <ac:chgData name="George Bullard" userId="437853d0-0bbc-4861-8076-648ec00e406f" providerId="ADAL" clId="{6550E866-D05B-4A02-B8D1-090EE6104F7B}" dt="2020-08-11T12:36:46.428" v="7752" actId="20577"/>
          <ac:spMkLst>
            <pc:docMk/>
            <pc:sldMk cId="1191911238" sldId="337"/>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1255021251" sldId="338"/>
        </pc:sldMkLst>
      </pc:sldChg>
      <pc:sldChg chg="modSp add mod ord">
        <pc:chgData name="George Bullard" userId="437853d0-0bbc-4861-8076-648ec00e406f" providerId="ADAL" clId="{6550E866-D05B-4A02-B8D1-090EE6104F7B}" dt="2020-08-11T14:25:02.101" v="8224" actId="20577"/>
        <pc:sldMkLst>
          <pc:docMk/>
          <pc:sldMk cId="3467259081" sldId="338"/>
        </pc:sldMkLst>
        <pc:spChg chg="mod">
          <ac:chgData name="George Bullard" userId="437853d0-0bbc-4861-8076-648ec00e406f" providerId="ADAL" clId="{6550E866-D05B-4A02-B8D1-090EE6104F7B}" dt="2020-08-11T14:25:02.101" v="8224" actId="20577"/>
          <ac:spMkLst>
            <pc:docMk/>
            <pc:sldMk cId="3467259081" sldId="338"/>
            <ac:spMk id="3" creationId="{9DE61918-DF04-4B59-B6F5-F7A3D90DF290}"/>
          </ac:spMkLst>
        </pc:spChg>
      </pc:sldChg>
      <pc:sldChg chg="modSp add mod ord">
        <pc:chgData name="George Bullard" userId="437853d0-0bbc-4861-8076-648ec00e406f" providerId="ADAL" clId="{6550E866-D05B-4A02-B8D1-090EE6104F7B}" dt="2020-08-11T12:35:52.356" v="7719" actId="114"/>
        <pc:sldMkLst>
          <pc:docMk/>
          <pc:sldMk cId="1387601214" sldId="339"/>
        </pc:sldMkLst>
        <pc:spChg chg="mod">
          <ac:chgData name="George Bullard" userId="437853d0-0bbc-4861-8076-648ec00e406f" providerId="ADAL" clId="{6550E866-D05B-4A02-B8D1-090EE6104F7B}" dt="2020-08-11T12:35:52.356" v="7719" actId="114"/>
          <ac:spMkLst>
            <pc:docMk/>
            <pc:sldMk cId="1387601214" sldId="339"/>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3677013899" sldId="339"/>
        </pc:sldMkLst>
      </pc:sldChg>
      <pc:sldChg chg="del">
        <pc:chgData name="George Bullard" userId="437853d0-0bbc-4861-8076-648ec00e406f" providerId="ADAL" clId="{6550E866-D05B-4A02-B8D1-090EE6104F7B}" dt="2020-08-10T17:09:14.240" v="210" actId="47"/>
        <pc:sldMkLst>
          <pc:docMk/>
          <pc:sldMk cId="2421889508" sldId="340"/>
        </pc:sldMkLst>
      </pc:sldChg>
      <pc:sldChg chg="modSp add mod">
        <pc:chgData name="George Bullard" userId="437853d0-0bbc-4861-8076-648ec00e406f" providerId="ADAL" clId="{6550E866-D05B-4A02-B8D1-090EE6104F7B}" dt="2020-08-11T12:37:05.763" v="7757" actId="20577"/>
        <pc:sldMkLst>
          <pc:docMk/>
          <pc:sldMk cId="3782548911" sldId="340"/>
        </pc:sldMkLst>
        <pc:spChg chg="mod">
          <ac:chgData name="George Bullard" userId="437853d0-0bbc-4861-8076-648ec00e406f" providerId="ADAL" clId="{6550E866-D05B-4A02-B8D1-090EE6104F7B}" dt="2020-08-11T12:37:05.763" v="7757" actId="20577"/>
          <ac:spMkLst>
            <pc:docMk/>
            <pc:sldMk cId="3782548911" sldId="340"/>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992383883" sldId="341"/>
        </pc:sldMkLst>
      </pc:sldChg>
      <pc:sldChg chg="addSp delSp modSp add mod">
        <pc:chgData name="George Bullard" userId="437853d0-0bbc-4861-8076-648ec00e406f" providerId="ADAL" clId="{6550E866-D05B-4A02-B8D1-090EE6104F7B}" dt="2020-08-10T20:15:01.342" v="7601" actId="20577"/>
        <pc:sldMkLst>
          <pc:docMk/>
          <pc:sldMk cId="1546832942" sldId="341"/>
        </pc:sldMkLst>
        <pc:spChg chg="mod">
          <ac:chgData name="George Bullard" userId="437853d0-0bbc-4861-8076-648ec00e406f" providerId="ADAL" clId="{6550E866-D05B-4A02-B8D1-090EE6104F7B}" dt="2020-08-10T20:15:01.342" v="7601" actId="20577"/>
          <ac:spMkLst>
            <pc:docMk/>
            <pc:sldMk cId="1546832942" sldId="341"/>
            <ac:spMk id="3" creationId="{9DE61918-DF04-4B59-B6F5-F7A3D90DF290}"/>
          </ac:spMkLst>
        </pc:spChg>
        <pc:spChg chg="add del">
          <ac:chgData name="George Bullard" userId="437853d0-0bbc-4861-8076-648ec00e406f" providerId="ADAL" clId="{6550E866-D05B-4A02-B8D1-090EE6104F7B}" dt="2020-08-10T18:08:02.618" v="3881" actId="22"/>
          <ac:spMkLst>
            <pc:docMk/>
            <pc:sldMk cId="1546832942" sldId="341"/>
            <ac:spMk id="5" creationId="{00550592-26DA-4732-98BC-904AB5394B9D}"/>
          </ac:spMkLst>
        </pc:spChg>
      </pc:sldChg>
      <pc:sldChg chg="modSp add mod">
        <pc:chgData name="George Bullard" userId="437853d0-0bbc-4861-8076-648ec00e406f" providerId="ADAL" clId="{6550E866-D05B-4A02-B8D1-090EE6104F7B}" dt="2020-08-11T12:39:52.576" v="7858" actId="114"/>
        <pc:sldMkLst>
          <pc:docMk/>
          <pc:sldMk cId="1033626090" sldId="342"/>
        </pc:sldMkLst>
        <pc:spChg chg="mod">
          <ac:chgData name="George Bullard" userId="437853d0-0bbc-4861-8076-648ec00e406f" providerId="ADAL" clId="{6550E866-D05B-4A02-B8D1-090EE6104F7B}" dt="2020-08-11T12:39:52.576" v="7858" actId="114"/>
          <ac:spMkLst>
            <pc:docMk/>
            <pc:sldMk cId="1033626090" sldId="342"/>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1490905590" sldId="342"/>
        </pc:sldMkLst>
      </pc:sldChg>
      <pc:sldChg chg="modSp add mod">
        <pc:chgData name="George Bullard" userId="437853d0-0bbc-4861-8076-648ec00e406f" providerId="ADAL" clId="{6550E866-D05B-4A02-B8D1-090EE6104F7B}" dt="2020-08-11T12:40:46.535" v="7948" actId="20577"/>
        <pc:sldMkLst>
          <pc:docMk/>
          <pc:sldMk cId="980276957" sldId="343"/>
        </pc:sldMkLst>
        <pc:spChg chg="mod">
          <ac:chgData name="George Bullard" userId="437853d0-0bbc-4861-8076-648ec00e406f" providerId="ADAL" clId="{6550E866-D05B-4A02-B8D1-090EE6104F7B}" dt="2020-08-11T12:40:46.535" v="7948" actId="20577"/>
          <ac:spMkLst>
            <pc:docMk/>
            <pc:sldMk cId="980276957" sldId="343"/>
            <ac:spMk id="3" creationId="{9DE61918-DF04-4B59-B6F5-F7A3D90DF290}"/>
          </ac:spMkLst>
        </pc:spChg>
      </pc:sldChg>
      <pc:sldChg chg="del">
        <pc:chgData name="George Bullard" userId="437853d0-0bbc-4861-8076-648ec00e406f" providerId="ADAL" clId="{6550E866-D05B-4A02-B8D1-090EE6104F7B}" dt="2020-08-10T17:09:14.240" v="210" actId="47"/>
        <pc:sldMkLst>
          <pc:docMk/>
          <pc:sldMk cId="2528687381" sldId="343"/>
        </pc:sldMkLst>
      </pc:sldChg>
      <pc:sldChg chg="del">
        <pc:chgData name="George Bullard" userId="437853d0-0bbc-4861-8076-648ec00e406f" providerId="ADAL" clId="{6550E866-D05B-4A02-B8D1-090EE6104F7B}" dt="2020-08-10T17:09:14.240" v="210" actId="47"/>
        <pc:sldMkLst>
          <pc:docMk/>
          <pc:sldMk cId="563603942" sldId="344"/>
        </pc:sldMkLst>
      </pc:sldChg>
      <pc:sldChg chg="modSp add mod">
        <pc:chgData name="George Bullard" userId="437853d0-0bbc-4861-8076-648ec00e406f" providerId="ADAL" clId="{6550E866-D05B-4A02-B8D1-090EE6104F7B}" dt="2020-08-11T12:41:32.020" v="7989" actId="114"/>
        <pc:sldMkLst>
          <pc:docMk/>
          <pc:sldMk cId="843244612" sldId="344"/>
        </pc:sldMkLst>
        <pc:spChg chg="mod">
          <ac:chgData name="George Bullard" userId="437853d0-0bbc-4861-8076-648ec00e406f" providerId="ADAL" clId="{6550E866-D05B-4A02-B8D1-090EE6104F7B}" dt="2020-08-11T12:41:32.020" v="7989" actId="114"/>
          <ac:spMkLst>
            <pc:docMk/>
            <pc:sldMk cId="843244612" sldId="344"/>
            <ac:spMk id="3" creationId="{9DE61918-DF04-4B59-B6F5-F7A3D90DF290}"/>
          </ac:spMkLst>
        </pc:spChg>
      </pc:sldChg>
      <pc:sldChg chg="add">
        <pc:chgData name="George Bullard" userId="437853d0-0bbc-4861-8076-648ec00e406f" providerId="ADAL" clId="{6550E866-D05B-4A02-B8D1-090EE6104F7B}" dt="2020-08-10T18:35:37.156" v="5249"/>
        <pc:sldMkLst>
          <pc:docMk/>
          <pc:sldMk cId="1713010247" sldId="345"/>
        </pc:sldMkLst>
      </pc:sldChg>
      <pc:sldChg chg="modSp add mod ord">
        <pc:chgData name="George Bullard" userId="437853d0-0bbc-4861-8076-648ec00e406f" providerId="ADAL" clId="{6550E866-D05B-4A02-B8D1-090EE6104F7B}" dt="2020-08-10T19:24:23.366" v="6516" actId="20577"/>
        <pc:sldMkLst>
          <pc:docMk/>
          <pc:sldMk cId="277275469" sldId="346"/>
        </pc:sldMkLst>
        <pc:spChg chg="mod">
          <ac:chgData name="George Bullard" userId="437853d0-0bbc-4861-8076-648ec00e406f" providerId="ADAL" clId="{6550E866-D05B-4A02-B8D1-090EE6104F7B}" dt="2020-08-10T18:35:54.857" v="5261" actId="20577"/>
          <ac:spMkLst>
            <pc:docMk/>
            <pc:sldMk cId="277275469" sldId="346"/>
            <ac:spMk id="2" creationId="{71E616DD-8D48-48BD-BD68-D9FECD2BFA82}"/>
          </ac:spMkLst>
        </pc:spChg>
        <pc:spChg chg="mod">
          <ac:chgData name="George Bullard" userId="437853d0-0bbc-4861-8076-648ec00e406f" providerId="ADAL" clId="{6550E866-D05B-4A02-B8D1-090EE6104F7B}" dt="2020-08-10T19:24:23.366" v="6516" actId="20577"/>
          <ac:spMkLst>
            <pc:docMk/>
            <pc:sldMk cId="277275469" sldId="346"/>
            <ac:spMk id="3" creationId="{9DE61918-DF04-4B59-B6F5-F7A3D90DF290}"/>
          </ac:spMkLst>
        </pc:spChg>
      </pc:sldChg>
      <pc:sldChg chg="modSp add mod">
        <pc:chgData name="George Bullard" userId="437853d0-0bbc-4861-8076-648ec00e406f" providerId="ADAL" clId="{6550E866-D05B-4A02-B8D1-090EE6104F7B}" dt="2020-08-10T19:23:55.851" v="6495" actId="27636"/>
        <pc:sldMkLst>
          <pc:docMk/>
          <pc:sldMk cId="44618002" sldId="347"/>
        </pc:sldMkLst>
        <pc:spChg chg="mod">
          <ac:chgData name="George Bullard" userId="437853d0-0bbc-4861-8076-648ec00e406f" providerId="ADAL" clId="{6550E866-D05B-4A02-B8D1-090EE6104F7B}" dt="2020-08-10T19:23:55.851" v="6495" actId="27636"/>
          <ac:spMkLst>
            <pc:docMk/>
            <pc:sldMk cId="44618002" sldId="347"/>
            <ac:spMk id="3" creationId="{9DE61918-DF04-4B59-B6F5-F7A3D90DF290}"/>
          </ac:spMkLst>
        </pc:spChg>
      </pc:sldChg>
      <pc:sldChg chg="modSp add mod">
        <pc:chgData name="George Bullard" userId="437853d0-0bbc-4861-8076-648ec00e406f" providerId="ADAL" clId="{6550E866-D05B-4A02-B8D1-090EE6104F7B}" dt="2020-08-11T12:48:02.398" v="8043" actId="20577"/>
        <pc:sldMkLst>
          <pc:docMk/>
          <pc:sldMk cId="3713497670" sldId="348"/>
        </pc:sldMkLst>
        <pc:spChg chg="mod">
          <ac:chgData name="George Bullard" userId="437853d0-0bbc-4861-8076-648ec00e406f" providerId="ADAL" clId="{6550E866-D05B-4A02-B8D1-090EE6104F7B}" dt="2020-08-11T12:48:02.398" v="8043" actId="20577"/>
          <ac:spMkLst>
            <pc:docMk/>
            <pc:sldMk cId="3713497670" sldId="348"/>
            <ac:spMk id="3" creationId="{9DE61918-DF04-4B59-B6F5-F7A3D90DF290}"/>
          </ac:spMkLst>
        </pc:spChg>
      </pc:sldChg>
      <pc:sldChg chg="modSp add mod">
        <pc:chgData name="George Bullard" userId="437853d0-0bbc-4861-8076-648ec00e406f" providerId="ADAL" clId="{6550E866-D05B-4A02-B8D1-090EE6104F7B}" dt="2020-08-11T12:44:01.311" v="8000" actId="20577"/>
        <pc:sldMkLst>
          <pc:docMk/>
          <pc:sldMk cId="1671774884" sldId="349"/>
        </pc:sldMkLst>
        <pc:spChg chg="mod">
          <ac:chgData name="George Bullard" userId="437853d0-0bbc-4861-8076-648ec00e406f" providerId="ADAL" clId="{6550E866-D05B-4A02-B8D1-090EE6104F7B}" dt="2020-08-11T12:44:01.311" v="8000" actId="20577"/>
          <ac:spMkLst>
            <pc:docMk/>
            <pc:sldMk cId="1671774884" sldId="349"/>
            <ac:spMk id="3" creationId="{9DE61918-DF04-4B59-B6F5-F7A3D90DF290}"/>
          </ac:spMkLst>
        </pc:spChg>
      </pc:sldChg>
      <pc:sldChg chg="modSp add mod ord">
        <pc:chgData name="George Bullard" userId="437853d0-0bbc-4861-8076-648ec00e406f" providerId="ADAL" clId="{6550E866-D05B-4A02-B8D1-090EE6104F7B}" dt="2020-08-11T12:44:36.868" v="8001" actId="114"/>
        <pc:sldMkLst>
          <pc:docMk/>
          <pc:sldMk cId="850968442" sldId="350"/>
        </pc:sldMkLst>
        <pc:spChg chg="mod">
          <ac:chgData name="George Bullard" userId="437853d0-0bbc-4861-8076-648ec00e406f" providerId="ADAL" clId="{6550E866-D05B-4A02-B8D1-090EE6104F7B}" dt="2020-08-11T12:44:36.868" v="8001" actId="114"/>
          <ac:spMkLst>
            <pc:docMk/>
            <pc:sldMk cId="850968442" sldId="350"/>
            <ac:spMk id="3" creationId="{9DE61918-DF04-4B59-B6F5-F7A3D90DF290}"/>
          </ac:spMkLst>
        </pc:spChg>
      </pc:sldChg>
      <pc:sldChg chg="modSp add mod">
        <pc:chgData name="George Bullard" userId="437853d0-0bbc-4861-8076-648ec00e406f" providerId="ADAL" clId="{6550E866-D05B-4A02-B8D1-090EE6104F7B}" dt="2020-08-11T12:44:57.425" v="8002" actId="114"/>
        <pc:sldMkLst>
          <pc:docMk/>
          <pc:sldMk cId="1419920466" sldId="351"/>
        </pc:sldMkLst>
        <pc:spChg chg="mod">
          <ac:chgData name="George Bullard" userId="437853d0-0bbc-4861-8076-648ec00e406f" providerId="ADAL" clId="{6550E866-D05B-4A02-B8D1-090EE6104F7B}" dt="2020-08-11T12:44:57.425" v="8002" actId="114"/>
          <ac:spMkLst>
            <pc:docMk/>
            <pc:sldMk cId="1419920466" sldId="351"/>
            <ac:spMk id="3" creationId="{9DE61918-DF04-4B59-B6F5-F7A3D90DF290}"/>
          </ac:spMkLst>
        </pc:spChg>
      </pc:sldChg>
      <pc:sldChg chg="modSp add mod">
        <pc:chgData name="George Bullard" userId="437853d0-0bbc-4861-8076-648ec00e406f" providerId="ADAL" clId="{6550E866-D05B-4A02-B8D1-090EE6104F7B}" dt="2020-08-11T12:45:49.160" v="8017" actId="114"/>
        <pc:sldMkLst>
          <pc:docMk/>
          <pc:sldMk cId="3423630653" sldId="352"/>
        </pc:sldMkLst>
        <pc:spChg chg="mod">
          <ac:chgData name="George Bullard" userId="437853d0-0bbc-4861-8076-648ec00e406f" providerId="ADAL" clId="{6550E866-D05B-4A02-B8D1-090EE6104F7B}" dt="2020-08-11T12:45:49.160" v="8017" actId="114"/>
          <ac:spMkLst>
            <pc:docMk/>
            <pc:sldMk cId="3423630653" sldId="352"/>
            <ac:spMk id="3" creationId="{9DE61918-DF04-4B59-B6F5-F7A3D90DF290}"/>
          </ac:spMkLst>
        </pc:spChg>
      </pc:sldChg>
      <pc:sldChg chg="add ord">
        <pc:chgData name="George Bullard" userId="437853d0-0bbc-4861-8076-648ec00e406f" providerId="ADAL" clId="{6550E866-D05B-4A02-B8D1-090EE6104F7B}" dt="2020-08-10T19:43:05.394" v="7488"/>
        <pc:sldMkLst>
          <pc:docMk/>
          <pc:sldMk cId="1964869518" sldId="353"/>
        </pc:sldMkLst>
      </pc:sldChg>
      <pc:sldChg chg="addSp delSp modSp add mod">
        <pc:chgData name="George Bullard" userId="437853d0-0bbc-4861-8076-648ec00e406f" providerId="ADAL" clId="{6550E866-D05B-4A02-B8D1-090EE6104F7B}" dt="2020-08-11T12:49:23.144" v="8131" actId="20577"/>
        <pc:sldMkLst>
          <pc:docMk/>
          <pc:sldMk cId="1884714168" sldId="354"/>
        </pc:sldMkLst>
        <pc:spChg chg="mod">
          <ac:chgData name="George Bullard" userId="437853d0-0bbc-4861-8076-648ec00e406f" providerId="ADAL" clId="{6550E866-D05B-4A02-B8D1-090EE6104F7B}" dt="2020-08-11T12:49:23.144" v="8131" actId="20577"/>
          <ac:spMkLst>
            <pc:docMk/>
            <pc:sldMk cId="1884714168" sldId="354"/>
            <ac:spMk id="3" creationId="{9DE61918-DF04-4B59-B6F5-F7A3D90DF290}"/>
          </ac:spMkLst>
        </pc:spChg>
        <pc:graphicFrameChg chg="add del mod">
          <ac:chgData name="George Bullard" userId="437853d0-0bbc-4861-8076-648ec00e406f" providerId="ADAL" clId="{6550E866-D05B-4A02-B8D1-090EE6104F7B}" dt="2020-08-10T19:38:29.858" v="7101"/>
          <ac:graphicFrameMkLst>
            <pc:docMk/>
            <pc:sldMk cId="1884714168" sldId="354"/>
            <ac:graphicFrameMk id="4" creationId="{32DFC16A-DCEE-4C31-9B23-875BC422463F}"/>
          </ac:graphicFrameMkLst>
        </pc:graphicFrameChg>
        <pc:graphicFrameChg chg="add del mod">
          <ac:chgData name="George Bullard" userId="437853d0-0bbc-4861-8076-648ec00e406f" providerId="ADAL" clId="{6550E866-D05B-4A02-B8D1-090EE6104F7B}" dt="2020-08-10T19:38:39.229" v="7104"/>
          <ac:graphicFrameMkLst>
            <pc:docMk/>
            <pc:sldMk cId="1884714168" sldId="354"/>
            <ac:graphicFrameMk id="5" creationId="{A8C1F5E0-DB99-497A-860E-02C6C12AC35F}"/>
          </ac:graphicFrameMkLst>
        </pc:graphicFrameChg>
      </pc:sldChg>
      <pc:sldChg chg="modSp add mod">
        <pc:chgData name="George Bullard" userId="437853d0-0bbc-4861-8076-648ec00e406f" providerId="ADAL" clId="{6550E866-D05B-4A02-B8D1-090EE6104F7B}" dt="2020-08-11T14:30:51.120" v="8232" actId="20577"/>
        <pc:sldMkLst>
          <pc:docMk/>
          <pc:sldMk cId="1650459059" sldId="355"/>
        </pc:sldMkLst>
        <pc:spChg chg="mod">
          <ac:chgData name="George Bullard" userId="437853d0-0bbc-4861-8076-648ec00e406f" providerId="ADAL" clId="{6550E866-D05B-4A02-B8D1-090EE6104F7B}" dt="2020-08-11T14:30:51.120" v="8232" actId="20577"/>
          <ac:spMkLst>
            <pc:docMk/>
            <pc:sldMk cId="1650459059" sldId="355"/>
            <ac:spMk id="3" creationId="{9DE61918-DF04-4B59-B6F5-F7A3D90DF290}"/>
          </ac:spMkLst>
        </pc:spChg>
      </pc:sldChg>
      <pc:sldChg chg="modSp add mod">
        <pc:chgData name="George Bullard" userId="437853d0-0bbc-4861-8076-648ec00e406f" providerId="ADAL" clId="{6550E866-D05B-4A02-B8D1-090EE6104F7B}" dt="2020-08-11T12:49:46.625" v="8137" actId="20577"/>
        <pc:sldMkLst>
          <pc:docMk/>
          <pc:sldMk cId="954431713" sldId="356"/>
        </pc:sldMkLst>
        <pc:spChg chg="mod">
          <ac:chgData name="George Bullard" userId="437853d0-0bbc-4861-8076-648ec00e406f" providerId="ADAL" clId="{6550E866-D05B-4A02-B8D1-090EE6104F7B}" dt="2020-08-11T12:49:46.625" v="8137" actId="20577"/>
          <ac:spMkLst>
            <pc:docMk/>
            <pc:sldMk cId="954431713" sldId="356"/>
            <ac:spMk id="3" creationId="{9DE61918-DF04-4B59-B6F5-F7A3D90DF290}"/>
          </ac:spMkLst>
        </pc:spChg>
      </pc:sldChg>
      <pc:sldChg chg="modSp add mod">
        <pc:chgData name="George Bullard" userId="437853d0-0bbc-4861-8076-648ec00e406f" providerId="ADAL" clId="{6550E866-D05B-4A02-B8D1-090EE6104F7B}" dt="2020-08-11T12:50:49.684" v="8180"/>
        <pc:sldMkLst>
          <pc:docMk/>
          <pc:sldMk cId="1376727652" sldId="357"/>
        </pc:sldMkLst>
        <pc:spChg chg="mod">
          <ac:chgData name="George Bullard" userId="437853d0-0bbc-4861-8076-648ec00e406f" providerId="ADAL" clId="{6550E866-D05B-4A02-B8D1-090EE6104F7B}" dt="2020-08-11T12:50:49.684" v="8180"/>
          <ac:spMkLst>
            <pc:docMk/>
            <pc:sldMk cId="1376727652" sldId="357"/>
            <ac:spMk id="3" creationId="{9DE61918-DF04-4B59-B6F5-F7A3D90DF290}"/>
          </ac:spMkLst>
        </pc:spChg>
      </pc:sldChg>
      <pc:sldChg chg="modSp add mod">
        <pc:chgData name="George Bullard" userId="437853d0-0bbc-4861-8076-648ec00e406f" providerId="ADAL" clId="{6550E866-D05B-4A02-B8D1-090EE6104F7B}" dt="2020-08-11T12:50:34.609" v="8178" actId="255"/>
        <pc:sldMkLst>
          <pc:docMk/>
          <pc:sldMk cId="1580823246" sldId="358"/>
        </pc:sldMkLst>
        <pc:spChg chg="mod">
          <ac:chgData name="George Bullard" userId="437853d0-0bbc-4861-8076-648ec00e406f" providerId="ADAL" clId="{6550E866-D05B-4A02-B8D1-090EE6104F7B}" dt="2020-08-11T12:50:34.609" v="8178" actId="255"/>
          <ac:spMkLst>
            <pc:docMk/>
            <pc:sldMk cId="1580823246" sldId="358"/>
            <ac:spMk id="3" creationId="{9DE61918-DF04-4B59-B6F5-F7A3D90D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119" tIns="47060" rIns="94119" bIns="47060" rtlCol="0"/>
          <a:lstStyle>
            <a:lvl1pPr algn="r">
              <a:defRPr sz="1200"/>
            </a:lvl1pPr>
          </a:lstStyle>
          <a:p>
            <a:fld id="{A293D7CB-C3AD-4D8F-B376-DC01E29A6507}" type="datetime4">
              <a:rPr lang="en-US" smtClean="0"/>
              <a:t>August 11, 2020</a:t>
            </a:fld>
            <a:endParaRPr lang="en-US" dirty="0"/>
          </a:p>
        </p:txBody>
      </p:sp>
      <p:sp>
        <p:nvSpPr>
          <p:cNvPr id="4" name="Footer Placeholder 3"/>
          <p:cNvSpPr>
            <a:spLocks noGrp="1"/>
          </p:cNvSpPr>
          <p:nvPr>
            <p:ph type="ftr" sz="quarter" idx="2"/>
          </p:nvPr>
        </p:nvSpPr>
        <p:spPr>
          <a:xfrm>
            <a:off x="1" y="8917423"/>
            <a:ext cx="3077739" cy="471053"/>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119" tIns="47060" rIns="94119" bIns="47060" rtlCol="0" anchor="b"/>
          <a:lstStyle>
            <a:lvl1pPr algn="r">
              <a:defRPr sz="1200"/>
            </a:lvl1pPr>
          </a:lstStyle>
          <a:p>
            <a:fld id="{20B7BD20-5617-DD46-9EC2-B566A020B585}" type="slidenum">
              <a:rPr lang="en-US" smtClean="0"/>
              <a:t>‹#›</a:t>
            </a:fld>
            <a:endParaRPr lang="en-US" dirty="0"/>
          </a:p>
        </p:txBody>
      </p:sp>
    </p:spTree>
    <p:extLst>
      <p:ext uri="{BB962C8B-B14F-4D97-AF65-F5344CB8AC3E}">
        <p14:creationId xmlns:p14="http://schemas.microsoft.com/office/powerpoint/2010/main" val="2328843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119" tIns="47060" rIns="94119" bIns="47060" rtlCol="0"/>
          <a:lstStyle>
            <a:lvl1pPr algn="r">
              <a:defRPr sz="1200"/>
            </a:lvl1pPr>
          </a:lstStyle>
          <a:p>
            <a:fld id="{F7BB37FA-B3CF-4180-8038-3DD5BA09CABC}" type="datetime4">
              <a:rPr lang="en-US" smtClean="0"/>
              <a:t>August 11, 2020</a:t>
            </a:fld>
            <a:endParaRPr lang="en-US" dirty="0"/>
          </a:p>
        </p:txBody>
      </p:sp>
      <p:sp>
        <p:nvSpPr>
          <p:cNvPr id="4" name="Slide Image Placeholder 3"/>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119" tIns="47060" rIns="94119" bIns="47060" rtlCol="0" anchor="b"/>
          <a:lstStyle>
            <a:lvl1pPr algn="r">
              <a:defRPr sz="1200"/>
            </a:lvl1pPr>
          </a:lstStyle>
          <a:p>
            <a:fld id="{B90F8CA6-2112-C14A-AF4F-9F28D5C23FDA}" type="slidenum">
              <a:rPr lang="en-US" smtClean="0"/>
              <a:t>‹#›</a:t>
            </a:fld>
            <a:endParaRPr lang="en-US" dirty="0"/>
          </a:p>
        </p:txBody>
      </p:sp>
    </p:spTree>
    <p:extLst>
      <p:ext uri="{BB962C8B-B14F-4D97-AF65-F5344CB8AC3E}">
        <p14:creationId xmlns:p14="http://schemas.microsoft.com/office/powerpoint/2010/main" val="6411081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85819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28270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14</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2779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63118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249537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17</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49728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18</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92267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19</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93899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20</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05295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21</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91069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27152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636292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24</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58431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25</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2399624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258600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27</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077924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28</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440059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29</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213912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30</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4129179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31</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660747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32</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4030314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33</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1154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6</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172002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34</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200274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7</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8156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8</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358159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9</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49998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10</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182224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11</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410503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F8CA6-2112-C14A-AF4F-9F28D5C23FDA}" type="slidenum">
              <a:rPr lang="en-US" smtClean="0"/>
              <a:t>12</a:t>
            </a:fld>
            <a:endParaRPr lang="en-US" dirty="0"/>
          </a:p>
        </p:txBody>
      </p:sp>
      <p:sp>
        <p:nvSpPr>
          <p:cNvPr id="5" name="Date Placeholder 4">
            <a:extLst>
              <a:ext uri="{FF2B5EF4-FFF2-40B4-BE49-F238E27FC236}">
                <a16:creationId xmlns:a16="http://schemas.microsoft.com/office/drawing/2014/main" id="{3C0574F0-0358-4FE9-9AEA-F109D34BE3A5}"/>
              </a:ext>
            </a:extLst>
          </p:cNvPr>
          <p:cNvSpPr>
            <a:spLocks noGrp="1"/>
          </p:cNvSpPr>
          <p:nvPr>
            <p:ph type="dt" idx="11"/>
          </p:nvPr>
        </p:nvSpPr>
        <p:spPr/>
        <p:txBody>
          <a:bodyPr/>
          <a:lstStyle/>
          <a:p>
            <a:fld id="{A7EE48C1-9CAA-4A14-87DA-BBA081438CB6}" type="datetime4">
              <a:rPr lang="en-US" smtClean="0"/>
              <a:t>August 11, 2020</a:t>
            </a:fld>
            <a:endParaRPr lang="en-US" dirty="0"/>
          </a:p>
        </p:txBody>
      </p:sp>
    </p:spTree>
    <p:extLst>
      <p:ext uri="{BB962C8B-B14F-4D97-AF65-F5344CB8AC3E}">
        <p14:creationId xmlns:p14="http://schemas.microsoft.com/office/powerpoint/2010/main" val="65079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E35CE0-FD12-4232-8801-9E5367ACE71A}" type="datetime4">
              <a:rPr lang="en-US" smtClean="0"/>
              <a:t>August 11,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417"/>
            <a:ext cx="7886700" cy="994172"/>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213589"/>
            <a:ext cx="7886700" cy="2553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77856"/>
            <a:ext cx="7886700"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92481"/>
            <a:ext cx="3886200" cy="24402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2481"/>
            <a:ext cx="3886200" cy="2440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1DB62F-59A4-49C0-AFC4-1520F2EF29EB}" type="datetime4">
              <a:rPr lang="en-US" smtClean="0"/>
              <a:t>August 11,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06241"/>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00413"/>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680855"/>
            <a:ext cx="3868340" cy="196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000413"/>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680855"/>
            <a:ext cx="3887391" cy="196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544F1B-F7B9-46E3-AE71-5129D2D80933}" type="datetime4">
              <a:rPr lang="en-US" smtClean="0"/>
              <a:t>August 11,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132" y="1113831"/>
            <a:ext cx="7886700" cy="99417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3F606-D808-4555-8D2A-4F698CE7FE7E}" type="datetime4">
              <a:rPr lang="en-US" smtClean="0"/>
              <a:t>August 11,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05B13A-96A2-2245-99FB-B98A950DA37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92BF1D-018D-4EFC-A15A-1D4A8346B22E}" type="datetime4">
              <a:rPr lang="en-US" smtClean="0"/>
              <a:t>August 11, 2020</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05B13A-96A2-2245-99FB-B98A950DA370}" type="slidenum">
              <a:rPr lang="en-US" smtClean="0"/>
              <a:t>‹#›</a:t>
            </a:fld>
            <a:endParaRPr lang="en-US" dirty="0"/>
          </a:p>
        </p:txBody>
      </p:sp>
    </p:spTree>
    <p:extLst>
      <p:ext uri="{BB962C8B-B14F-4D97-AF65-F5344CB8AC3E}">
        <p14:creationId xmlns:p14="http://schemas.microsoft.com/office/powerpoint/2010/main" val="130677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eorgeBullard@ColumbiaMetro.or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GeorgeBullard@ColumbiaMetro.or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915010"/>
            <a:ext cx="4687824" cy="1955790"/>
          </a:xfrm>
          <a:prstGeom prst="rect">
            <a:avLst/>
          </a:prstGeom>
        </p:spPr>
      </p:pic>
      <p:sp>
        <p:nvSpPr>
          <p:cNvPr id="7" name="Rectangle 6"/>
          <p:cNvSpPr/>
          <p:nvPr/>
        </p:nvSpPr>
        <p:spPr>
          <a:xfrm>
            <a:off x="173736" y="182880"/>
            <a:ext cx="8738616" cy="521208"/>
          </a:xfrm>
          <a:prstGeom prst="rect">
            <a:avLst/>
          </a:prstGeom>
          <a:solidFill>
            <a:srgbClr val="511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7774" y="272700"/>
            <a:ext cx="8366760" cy="400110"/>
          </a:xfrm>
          <a:prstGeom prst="rect">
            <a:avLst/>
          </a:prstGeom>
          <a:noFill/>
        </p:spPr>
        <p:txBody>
          <a:bodyPr wrap="square" rtlCol="0">
            <a:spAutoFit/>
          </a:bodyPr>
          <a:lstStyle/>
          <a:p>
            <a:pPr algn="ctr"/>
            <a:r>
              <a:rPr lang="en-US" sz="2000" b="1" cap="all" dirty="0">
                <a:solidFill>
                  <a:schemeClr val="bg1"/>
                </a:solidFill>
                <a:latin typeface="Arial" panose="020B0604020202020204" pitchFamily="34" charset="0"/>
                <a:cs typeface="Arial" panose="020B0604020202020204" pitchFamily="34" charset="0"/>
              </a:rPr>
              <a:t>Thriving congregations soar with faith</a:t>
            </a:r>
          </a:p>
        </p:txBody>
      </p:sp>
      <p:sp>
        <p:nvSpPr>
          <p:cNvPr id="2" name="Rectangle 1">
            <a:extLst>
              <a:ext uri="{FF2B5EF4-FFF2-40B4-BE49-F238E27FC236}">
                <a16:creationId xmlns:a16="http://schemas.microsoft.com/office/drawing/2014/main" id="{E93C1617-C24E-490A-BD1B-96535EEB1264}"/>
              </a:ext>
            </a:extLst>
          </p:cNvPr>
          <p:cNvSpPr/>
          <p:nvPr/>
        </p:nvSpPr>
        <p:spPr>
          <a:xfrm>
            <a:off x="3113908" y="2387084"/>
            <a:ext cx="1107996" cy="369332"/>
          </a:xfrm>
          <a:prstGeom prst="rect">
            <a:avLst/>
          </a:prstGeom>
        </p:spPr>
        <p:txBody>
          <a:bodyPr wrap="none">
            <a:spAutoFit/>
          </a:bodyPr>
          <a:lstStyle/>
          <a:p>
            <a:r>
              <a:rPr lang="en-US" b="1"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63231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In some congregations their attendance trend is plateaued where it is increasing or decreasing over any five-year period less than 10 percent.</a:t>
            </a:r>
          </a:p>
          <a:p>
            <a:r>
              <a:rPr lang="en-US" sz="2400" dirty="0">
                <a:latin typeface="Arial" panose="020B0604020202020204" pitchFamily="34" charset="0"/>
                <a:cs typeface="Arial" panose="020B0604020202020204" pitchFamily="34" charset="0"/>
              </a:rPr>
              <a:t>If they have been plateaued five or more years there is a great chance the next move will be down.</a:t>
            </a:r>
          </a:p>
        </p:txBody>
      </p:sp>
    </p:spTree>
    <p:extLst>
      <p:ext uri="{BB962C8B-B14F-4D97-AF65-F5344CB8AC3E}">
        <p14:creationId xmlns:p14="http://schemas.microsoft.com/office/powerpoint/2010/main" val="369302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However, they may also need to count attendance in a different way.</a:t>
            </a:r>
          </a:p>
          <a:p>
            <a:r>
              <a:rPr lang="en-US" sz="2400" dirty="0">
                <a:latin typeface="Arial" panose="020B0604020202020204" pitchFamily="34" charset="0"/>
                <a:cs typeface="Arial" panose="020B0604020202020204" pitchFamily="34" charset="0"/>
              </a:rPr>
              <a:t>They might need to stop counting attendance by individual persons and start counting their attendance according to the number of households present.</a:t>
            </a:r>
          </a:p>
          <a:p>
            <a:r>
              <a:rPr lang="en-US" sz="2400" dirty="0">
                <a:latin typeface="Arial" panose="020B0604020202020204" pitchFamily="34" charset="0"/>
                <a:cs typeface="Arial" panose="020B0604020202020204" pitchFamily="34" charset="0"/>
              </a:rPr>
              <a:t>They probably should have been counting                  by households for many years.</a:t>
            </a:r>
          </a:p>
        </p:txBody>
      </p:sp>
    </p:spTree>
    <p:extLst>
      <p:ext uri="{BB962C8B-B14F-4D97-AF65-F5344CB8AC3E}">
        <p14:creationId xmlns:p14="http://schemas.microsoft.com/office/powerpoint/2010/main" val="197142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These congregations are likely composed primarily of 60-40-20 people. These are people who, </a:t>
            </a:r>
          </a:p>
          <a:p>
            <a:pPr lvl="1"/>
            <a:r>
              <a:rPr lang="en-US" sz="2000" dirty="0">
                <a:latin typeface="Arial" panose="020B0604020202020204" pitchFamily="34" charset="0"/>
                <a:cs typeface="Arial" panose="020B0604020202020204" pitchFamily="34" charset="0"/>
              </a:rPr>
              <a:t>Are at least 60 years old, </a:t>
            </a:r>
            <a:r>
              <a:rPr lang="en-US" sz="2000" i="1" u="sng" dirty="0">
                <a:latin typeface="Arial" panose="020B0604020202020204" pitchFamily="34" charset="0"/>
                <a:cs typeface="Arial" panose="020B0604020202020204" pitchFamily="34" charset="0"/>
              </a:rPr>
              <a:t>and</a:t>
            </a:r>
          </a:p>
          <a:p>
            <a:pPr lvl="1"/>
            <a:r>
              <a:rPr lang="en-US" sz="2000" dirty="0">
                <a:latin typeface="Arial" panose="020B0604020202020204" pitchFamily="34" charset="0"/>
                <a:cs typeface="Arial" panose="020B0604020202020204" pitchFamily="34" charset="0"/>
              </a:rPr>
              <a:t>Have been attending “church” for at least 40 years of their life, </a:t>
            </a:r>
            <a:r>
              <a:rPr lang="en-US" sz="2000" i="1" u="sng"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Have been attending this congregation for                              at least 20 years.</a:t>
            </a:r>
          </a:p>
        </p:txBody>
      </p:sp>
    </p:spTree>
    <p:extLst>
      <p:ext uri="{BB962C8B-B14F-4D97-AF65-F5344CB8AC3E}">
        <p14:creationId xmlns:p14="http://schemas.microsoft.com/office/powerpoint/2010/main" val="77512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When 50 percent or more of the weekly worship attendance is m</a:t>
            </a:r>
            <a:r>
              <a:rPr lang="en-US" sz="2400" dirty="0">
                <a:latin typeface="Arial" panose="020B0604020202020204" pitchFamily="34" charset="0"/>
                <a:ea typeface="Calibri" panose="020F0502020204030204" pitchFamily="34" charset="0"/>
              </a:rPr>
              <a:t>ade up of 60-40-20 people, they are likely an </a:t>
            </a:r>
            <a:r>
              <a:rPr lang="en-US" sz="2400" i="1" dirty="0">
                <a:latin typeface="Arial" panose="020B0604020202020204" pitchFamily="34" charset="0"/>
                <a:ea typeface="Calibri" panose="020F0502020204030204" pitchFamily="34" charset="0"/>
              </a:rPr>
              <a:t>overly churched culture congregation</a:t>
            </a:r>
            <a:r>
              <a:rPr lang="en-US" sz="2400" dirty="0">
                <a:latin typeface="Arial" panose="020B0604020202020204" pitchFamily="34" charset="0"/>
                <a:ea typeface="Calibri" panose="020F0502020204030204" pitchFamily="34" charset="0"/>
              </a:rPr>
              <a:t> with whom it is difficult for new people to connect.</a:t>
            </a:r>
          </a:p>
          <a:p>
            <a:r>
              <a:rPr lang="en-US" sz="2400" dirty="0">
                <a:latin typeface="Arial" panose="020B0604020202020204" pitchFamily="34" charset="0"/>
                <a:cs typeface="Arial" panose="020B0604020202020204" pitchFamily="34" charset="0"/>
              </a:rPr>
              <a:t>They do not connect well with preChristians               nor know how lead them into a Christ-centered        faith journey.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60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When 50 percent or more of the weekly worship attendance is m</a:t>
            </a:r>
            <a:r>
              <a:rPr lang="en-US" sz="2400" dirty="0">
                <a:latin typeface="Arial" panose="020B0604020202020204" pitchFamily="34" charset="0"/>
                <a:ea typeface="Calibri" panose="020F0502020204030204" pitchFamily="34" charset="0"/>
              </a:rPr>
              <a:t>ade up of 60-40-20 people, they are likely an </a:t>
            </a:r>
            <a:r>
              <a:rPr lang="en-US" sz="2400" i="1" dirty="0">
                <a:latin typeface="Arial" panose="020B0604020202020204" pitchFamily="34" charset="0"/>
                <a:ea typeface="Calibri" panose="020F0502020204030204" pitchFamily="34" charset="0"/>
              </a:rPr>
              <a:t>overly churched culture congregation</a:t>
            </a:r>
            <a:r>
              <a:rPr lang="en-US" sz="2400" dirty="0">
                <a:latin typeface="Arial" panose="020B0604020202020204" pitchFamily="34" charset="0"/>
                <a:ea typeface="Calibri" panose="020F0502020204030204" pitchFamily="34" charset="0"/>
              </a:rPr>
              <a:t> with whom it is difficult for new people to connect.</a:t>
            </a:r>
          </a:p>
          <a:p>
            <a:r>
              <a:rPr lang="en-US" sz="2400" dirty="0">
                <a:latin typeface="Arial" panose="020B0604020202020204" pitchFamily="34" charset="0"/>
                <a:cs typeface="Arial" panose="020B0604020202020204" pitchFamily="34" charset="0"/>
              </a:rPr>
              <a:t>They do not understand the perspective of the unchurched culture around them and how to                            connect with unchurched people.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91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When 50 percent or more of the weekly worship attendance is m</a:t>
            </a:r>
            <a:r>
              <a:rPr lang="en-US" sz="2400" dirty="0">
                <a:latin typeface="Arial" panose="020B0604020202020204" pitchFamily="34" charset="0"/>
                <a:ea typeface="Calibri" panose="020F0502020204030204" pitchFamily="34" charset="0"/>
              </a:rPr>
              <a:t>ade up of 60-40-20 people, they are likely an </a:t>
            </a:r>
            <a:r>
              <a:rPr lang="en-US" sz="2400" i="1" dirty="0">
                <a:latin typeface="Arial" panose="020B0604020202020204" pitchFamily="34" charset="0"/>
                <a:ea typeface="Calibri" panose="020F0502020204030204" pitchFamily="34" charset="0"/>
              </a:rPr>
              <a:t>overly churched culture congregation</a:t>
            </a:r>
            <a:r>
              <a:rPr lang="en-US" sz="2400" dirty="0">
                <a:latin typeface="Arial" panose="020B0604020202020204" pitchFamily="34" charset="0"/>
                <a:ea typeface="Calibri" panose="020F0502020204030204" pitchFamily="34" charset="0"/>
              </a:rPr>
              <a:t> with whom it is difficult for new people to connect.</a:t>
            </a:r>
          </a:p>
          <a:p>
            <a:r>
              <a:rPr lang="en-US" sz="2400" dirty="0">
                <a:latin typeface="Arial" panose="020B0604020202020204" pitchFamily="34" charset="0"/>
                <a:cs typeface="Arial" panose="020B0604020202020204" pitchFamily="34" charset="0"/>
              </a:rPr>
              <a:t>They do not know how to empower a discipleship process for the spiritual formation of fully             devoted followers of Christ.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54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For an UnThriving Congregation to ReThrive and sustain a ReThriving pattern they must have a positive, proactive pastor plus 20 other capable leaders within the life and ministry of the congregation. </a:t>
            </a:r>
          </a:p>
          <a:p>
            <a:r>
              <a:rPr lang="en-US" sz="2400" dirty="0">
                <a:latin typeface="Arial" panose="020B0604020202020204" pitchFamily="34" charset="0"/>
                <a:cs typeface="Arial" panose="020B0604020202020204" pitchFamily="34" charset="0"/>
              </a:rPr>
              <a:t>The exceptions may be a rural or                             village congregation or a non-churched                cultural setting.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25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When 80 or more percent of the tithes and offerings from the congregation are required to pay the salary and benefits of the pastor and any other staff, plus the costs of using, maintaining, repairing, doing essential upgrading, and paying any debt on the church facilities, then the church is a museum and the pastor              and staff are curators of the museum.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83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When the congregation is disconnected from the people in its community context and are not reaching them as faithful attendees or members of their congregation, plus they do not have a clear focus on a target group of people to whom God is sending them, then they may have become a </a:t>
            </a:r>
            <a:r>
              <a:rPr lang="en-US" sz="2400" i="1" dirty="0">
                <a:effectLst/>
                <a:latin typeface="Arial" panose="020B0604020202020204" pitchFamily="34" charset="0"/>
                <a:ea typeface="Calibri" panose="020F0502020204030204" pitchFamily="34" charset="0"/>
              </a:rPr>
              <a:t>congregational     chapel</a:t>
            </a:r>
            <a:r>
              <a:rPr lang="en-US" sz="2400" dirty="0">
                <a:effectLst/>
                <a:latin typeface="Arial" panose="020B0604020202020204" pitchFamily="34" charset="0"/>
                <a:ea typeface="Calibri" panose="020F0502020204030204" pitchFamily="34" charset="0"/>
              </a:rPr>
              <a:t> for the current members.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62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Even if some proactive factors are present in the life and ministry of the congregation, it is always possible that the COVID-19 Pandemic has negatively impacted the congregation to where the urgency for radical revitalization has increased. This may actually move the congregation to consider choices they had previously rejected.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27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346FA-E584-4CD4-98AA-9FB71CEE1BA1}"/>
              </a:ext>
            </a:extLst>
          </p:cNvPr>
          <p:cNvSpPr>
            <a:spLocks noGrp="1"/>
          </p:cNvSpPr>
          <p:nvPr>
            <p:ph type="title"/>
          </p:nvPr>
        </p:nvSpPr>
        <p:spPr>
          <a:xfrm>
            <a:off x="628650" y="1301751"/>
            <a:ext cx="7877176" cy="649994"/>
          </a:xfrm>
        </p:spPr>
        <p:txBody>
          <a:bodyPr>
            <a:normAutofit/>
          </a:bodyPr>
          <a:lstStyle/>
          <a:p>
            <a:pPr algn="ctr"/>
            <a:r>
              <a:rPr lang="en-US" sz="3200" b="1" dirty="0">
                <a:latin typeface="Arial" panose="020B0604020202020204" pitchFamily="34" charset="0"/>
                <a:cs typeface="Arial" panose="020B0604020202020204" pitchFamily="34" charset="0"/>
              </a:rPr>
              <a:t>Thriving Congregations Soar with Faith</a:t>
            </a:r>
          </a:p>
        </p:txBody>
      </p:sp>
      <p:sp>
        <p:nvSpPr>
          <p:cNvPr id="5" name="Text Placeholder 4">
            <a:extLst>
              <a:ext uri="{FF2B5EF4-FFF2-40B4-BE49-F238E27FC236}">
                <a16:creationId xmlns:a16="http://schemas.microsoft.com/office/drawing/2014/main" id="{3066FA01-89C5-45DD-A36F-8ECD63780D49}"/>
              </a:ext>
            </a:extLst>
          </p:cNvPr>
          <p:cNvSpPr>
            <a:spLocks noGrp="1"/>
          </p:cNvSpPr>
          <p:nvPr>
            <p:ph type="body" idx="1"/>
          </p:nvPr>
        </p:nvSpPr>
        <p:spPr>
          <a:xfrm>
            <a:off x="623888" y="2266790"/>
            <a:ext cx="7886700" cy="2552859"/>
          </a:xfrm>
        </p:spPr>
        <p:txBody>
          <a:bodyPr>
            <a:normAutofit/>
          </a:bodyPr>
          <a:lstStyle/>
          <a:p>
            <a:r>
              <a:rPr lang="en-US" sz="2000" b="1" dirty="0">
                <a:latin typeface="Arial" panose="020B0604020202020204" pitchFamily="34" charset="0"/>
                <a:cs typeface="Arial" panose="020B0604020202020204" pitchFamily="34" charset="0"/>
              </a:rPr>
              <a:t>George Bullard</a:t>
            </a:r>
            <a:r>
              <a:rPr lang="en-US" sz="2000" dirty="0">
                <a:latin typeface="Arial" panose="020B0604020202020204" pitchFamily="34" charset="0"/>
                <a:cs typeface="Arial" panose="020B0604020202020204" pitchFamily="34" charset="0"/>
              </a:rPr>
              <a:t>, Executive Director</a:t>
            </a:r>
          </a:p>
          <a:p>
            <a:r>
              <a:rPr lang="en-US" sz="2000" dirty="0">
                <a:latin typeface="Arial" panose="020B0604020202020204" pitchFamily="34" charset="0"/>
                <a:cs typeface="Arial" panose="020B0604020202020204" pitchFamily="34" charset="0"/>
              </a:rPr>
              <a:t>Columbia Metro Baptist Association</a:t>
            </a:r>
          </a:p>
          <a:p>
            <a:r>
              <a:rPr lang="en-US" sz="1800" dirty="0">
                <a:latin typeface="Arial" panose="020B0604020202020204" pitchFamily="34" charset="0"/>
                <a:cs typeface="Arial" panose="020B0604020202020204" pitchFamily="34" charset="0"/>
              </a:rPr>
              <a:t>PO Box 23192, Columbia, SC 29224</a:t>
            </a:r>
          </a:p>
          <a:p>
            <a:r>
              <a:rPr lang="en-US" sz="1800" b="1" i="1" dirty="0">
                <a:latin typeface="Arial" panose="020B0604020202020204" pitchFamily="34" charset="0"/>
                <a:cs typeface="Arial" panose="020B0604020202020204" pitchFamily="34" charset="0"/>
                <a:hlinkClick r:id="rId2"/>
              </a:rPr>
              <a:t>GeorgeBullard@ColumbiaMetro.org</a:t>
            </a: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803.619.7110</a:t>
            </a:r>
          </a:p>
          <a:p>
            <a:r>
              <a:rPr lang="en-US" sz="1400" b="1" i="1" dirty="0">
                <a:latin typeface="Arial" panose="020B0604020202020204" pitchFamily="34" charset="0"/>
                <a:cs typeface="Arial" panose="020B0604020202020204" pitchFamily="34" charset="0"/>
              </a:rPr>
              <a:t>Copyright 2020, Columbia Metro Baptist Association</a:t>
            </a:r>
          </a:p>
          <a:p>
            <a:endParaRPr lang="en-US" sz="1500" b="1" i="1"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9569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In addition, many of these congregations are not open to outside assistance with resources and guidance that would allow them to once again serve as vital and vibrant congregations. </a:t>
            </a:r>
          </a:p>
          <a:p>
            <a:r>
              <a:rPr lang="en-US" sz="2400" dirty="0">
                <a:effectLst/>
                <a:latin typeface="Arial" panose="020B0604020202020204" pitchFamily="34" charset="0"/>
                <a:ea typeface="Calibri" panose="020F0502020204030204" pitchFamily="34" charset="0"/>
              </a:rPr>
              <a:t>They prefer to simply live out the </a:t>
            </a:r>
            <a:r>
              <a:rPr lang="en-US" sz="2400" i="1" dirty="0">
                <a:effectLst/>
                <a:latin typeface="Arial" panose="020B0604020202020204" pitchFamily="34" charset="0"/>
                <a:ea typeface="Calibri" panose="020F0502020204030204" pitchFamily="34" charset="0"/>
              </a:rPr>
              <a:t>overly churched     culture congregation </a:t>
            </a:r>
            <a:r>
              <a:rPr lang="en-US" sz="2400" dirty="0">
                <a:effectLst/>
                <a:latin typeface="Arial" panose="020B0604020202020204" pitchFamily="34" charset="0"/>
                <a:ea typeface="Calibri" panose="020F0502020204030204" pitchFamily="34" charset="0"/>
              </a:rPr>
              <a:t>life they currently have,           even if it is not spiritually life giving.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24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endParaRPr lang="en-US" sz="2400" dirty="0">
              <a:effectLst/>
              <a:latin typeface="Arial" panose="020B0604020202020204" pitchFamily="34" charset="0"/>
              <a:ea typeface="Calibri" panose="020F0502020204030204" pitchFamily="34" charset="0"/>
            </a:endParaRPr>
          </a:p>
          <a:p>
            <a:pPr marL="0" indent="0" algn="ctr">
              <a:buNone/>
            </a:pPr>
            <a:r>
              <a:rPr lang="en-US" sz="3200" b="1" i="1" dirty="0">
                <a:solidFill>
                  <a:srgbClr val="7030A0"/>
                </a:solidFill>
                <a:effectLst/>
                <a:latin typeface="Arial" panose="020B0604020202020204" pitchFamily="34" charset="0"/>
                <a:ea typeface="Calibri" panose="020F0502020204030204" pitchFamily="34" charset="0"/>
              </a:rPr>
              <a:t>Let’s Have Some Dialogue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What are your questions on comments?</a:t>
            </a:r>
          </a:p>
          <a:p>
            <a:pPr marL="0" indent="0" algn="ctr">
              <a:buNone/>
            </a:pPr>
            <a:endParaRPr lang="en-US" sz="32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72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915010"/>
            <a:ext cx="4687824" cy="1955790"/>
          </a:xfrm>
          <a:prstGeom prst="rect">
            <a:avLst/>
          </a:prstGeom>
        </p:spPr>
      </p:pic>
      <p:sp>
        <p:nvSpPr>
          <p:cNvPr id="7" name="Rectangle 6"/>
          <p:cNvSpPr/>
          <p:nvPr/>
        </p:nvSpPr>
        <p:spPr>
          <a:xfrm>
            <a:off x="173736" y="182880"/>
            <a:ext cx="8738616" cy="521208"/>
          </a:xfrm>
          <a:prstGeom prst="rect">
            <a:avLst/>
          </a:prstGeom>
          <a:solidFill>
            <a:srgbClr val="511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7774" y="272700"/>
            <a:ext cx="8366760" cy="400110"/>
          </a:xfrm>
          <a:prstGeom prst="rect">
            <a:avLst/>
          </a:prstGeom>
          <a:noFill/>
        </p:spPr>
        <p:txBody>
          <a:bodyPr wrap="square" rtlCol="0">
            <a:spAutoFit/>
          </a:bodyPr>
          <a:lstStyle/>
          <a:p>
            <a:pPr algn="ctr"/>
            <a:r>
              <a:rPr lang="en-US" sz="2000" b="1" cap="all" dirty="0">
                <a:solidFill>
                  <a:schemeClr val="bg1"/>
                </a:solidFill>
                <a:latin typeface="Arial" panose="020B0604020202020204" pitchFamily="34" charset="0"/>
                <a:cs typeface="Arial" panose="020B0604020202020204" pitchFamily="34" charset="0"/>
              </a:rPr>
              <a:t>Thriving congregations soar with faith</a:t>
            </a:r>
          </a:p>
        </p:txBody>
      </p:sp>
      <p:sp>
        <p:nvSpPr>
          <p:cNvPr id="2" name="Rectangle 1">
            <a:extLst>
              <a:ext uri="{FF2B5EF4-FFF2-40B4-BE49-F238E27FC236}">
                <a16:creationId xmlns:a16="http://schemas.microsoft.com/office/drawing/2014/main" id="{E93C1617-C24E-490A-BD1B-96535EEB1264}"/>
              </a:ext>
            </a:extLst>
          </p:cNvPr>
          <p:cNvSpPr/>
          <p:nvPr/>
        </p:nvSpPr>
        <p:spPr>
          <a:xfrm>
            <a:off x="3113908" y="2387084"/>
            <a:ext cx="1107996" cy="369332"/>
          </a:xfrm>
          <a:prstGeom prst="rect">
            <a:avLst/>
          </a:prstGeom>
        </p:spPr>
        <p:txBody>
          <a:bodyPr wrap="none">
            <a:spAutoFit/>
          </a:bodyPr>
          <a:lstStyle/>
          <a:p>
            <a:r>
              <a:rPr lang="en-US" b="1"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47546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latin typeface="Arial" panose="020B0604020202020204" pitchFamily="34" charset="0"/>
                <a:cs typeface="Arial" panose="020B0604020202020204" pitchFamily="34" charset="0"/>
              </a:rPr>
              <a:t>Radical Transition and Change that leads to Transformation is essential for a long-term solution.</a:t>
            </a:r>
          </a:p>
          <a:p>
            <a:r>
              <a:rPr lang="en-US" sz="2400" dirty="0">
                <a:latin typeface="Arial" panose="020B0604020202020204" pitchFamily="34" charset="0"/>
                <a:cs typeface="Arial" panose="020B0604020202020204" pitchFamily="34" charset="0"/>
              </a:rPr>
              <a:t>At least four possibilities represent a long-term solution</a:t>
            </a:r>
          </a:p>
          <a:p>
            <a:r>
              <a:rPr lang="en-US" sz="2400" dirty="0">
                <a:latin typeface="Arial" panose="020B0604020202020204" pitchFamily="34" charset="0"/>
                <a:cs typeface="Arial" panose="020B0604020202020204" pitchFamily="34" charset="0"/>
              </a:rPr>
              <a:t>At least four possibilities represent a short-term fix that later may require a long-term solution.</a:t>
            </a:r>
          </a:p>
        </p:txBody>
      </p:sp>
    </p:spTree>
    <p:extLst>
      <p:ext uri="{BB962C8B-B14F-4D97-AF65-F5344CB8AC3E}">
        <p14:creationId xmlns:p14="http://schemas.microsoft.com/office/powerpoint/2010/main" val="27727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Release:</a:t>
            </a:r>
            <a:r>
              <a:rPr lang="en-US" sz="2400" dirty="0">
                <a:effectLst/>
                <a:latin typeface="Arial" panose="020B0604020202020204" pitchFamily="34" charset="0"/>
                <a:ea typeface="Calibri" panose="020F0502020204030204" pitchFamily="34" charset="0"/>
              </a:rPr>
              <a:t> Cease to exist and endow new congregational expressions</a:t>
            </a:r>
          </a:p>
          <a:p>
            <a:r>
              <a:rPr lang="en-US" sz="2400" b="1" dirty="0">
                <a:latin typeface="Arial" panose="020B0604020202020204" pitchFamily="34" charset="0"/>
                <a:ea typeface="Calibri" panose="020F0502020204030204" pitchFamily="34" charset="0"/>
              </a:rPr>
              <a:t>Reconciliation:</a:t>
            </a:r>
            <a:r>
              <a:rPr lang="en-US" sz="2400" dirty="0">
                <a:latin typeface="Arial" panose="020B0604020202020204" pitchFamily="34" charset="0"/>
                <a:ea typeface="Calibri" panose="020F0502020204030204" pitchFamily="34" charset="0"/>
              </a:rPr>
              <a:t> Three or more congregations merge into a new congregation</a:t>
            </a:r>
            <a:endParaRPr lang="en-US" sz="2400" dirty="0">
              <a:effectLst/>
              <a:latin typeface="Arial" panose="020B0604020202020204" pitchFamily="34" charset="0"/>
              <a:ea typeface="Calibri" panose="020F0502020204030204" pitchFamily="34" charset="0"/>
            </a:endParaRPr>
          </a:p>
          <a:p>
            <a:r>
              <a:rPr lang="en-US" sz="2400" b="1" dirty="0">
                <a:effectLst/>
                <a:latin typeface="Arial" panose="020B0604020202020204" pitchFamily="34" charset="0"/>
                <a:ea typeface="Calibri" panose="020F0502020204030204" pitchFamily="34" charset="0"/>
              </a:rPr>
              <a:t>Redemption:</a:t>
            </a:r>
            <a:r>
              <a:rPr lang="en-US" sz="2400" dirty="0">
                <a:effectLst/>
                <a:latin typeface="Arial" panose="020B0604020202020204" pitchFamily="34" charset="0"/>
                <a:ea typeface="Calibri" panose="020F0502020204030204" pitchFamily="34" charset="0"/>
              </a:rPr>
              <a:t> Adoption by another congregation</a:t>
            </a:r>
            <a:endParaRPr lang="en-US" sz="2400" b="1" dirty="0">
              <a:effectLst/>
              <a:latin typeface="Arial" panose="020B0604020202020204" pitchFamily="34" charset="0"/>
              <a:ea typeface="Calibri" panose="020F0502020204030204" pitchFamily="34" charset="0"/>
            </a:endParaRPr>
          </a:p>
          <a:p>
            <a:r>
              <a:rPr lang="en-US" sz="2400" b="1" dirty="0">
                <a:latin typeface="Arial" panose="020B0604020202020204" pitchFamily="34" charset="0"/>
                <a:ea typeface="Calibri" panose="020F0502020204030204" pitchFamily="34" charset="0"/>
              </a:rPr>
              <a:t>Resurrection:</a:t>
            </a:r>
            <a:r>
              <a:rPr lang="en-US" sz="2400" dirty="0">
                <a:latin typeface="Arial" panose="020B0604020202020204" pitchFamily="34" charset="0"/>
                <a:ea typeface="Calibri" panose="020F0502020204030204" pitchFamily="34" charset="0"/>
              </a:rPr>
              <a:t> RePlant after closing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18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Release:</a:t>
            </a:r>
            <a:r>
              <a:rPr lang="en-US" sz="2400" dirty="0">
                <a:effectLst/>
                <a:latin typeface="Arial" panose="020B0604020202020204" pitchFamily="34" charset="0"/>
                <a:ea typeface="Calibri" panose="020F0502020204030204" pitchFamily="34" charset="0"/>
              </a:rPr>
              <a:t> Cease to exist and endow new congregational expressions</a:t>
            </a:r>
          </a:p>
          <a:p>
            <a:pPr lvl="1"/>
            <a:r>
              <a:rPr lang="en-US" sz="2000" dirty="0">
                <a:latin typeface="Arial" panose="020B0604020202020204" pitchFamily="34" charset="0"/>
                <a:ea typeface="Calibri" panose="020F0502020204030204" pitchFamily="34" charset="0"/>
              </a:rPr>
              <a:t>This</a:t>
            </a:r>
            <a:r>
              <a:rPr lang="en-US" sz="2000" dirty="0">
                <a:effectLst/>
                <a:latin typeface="Arial" panose="020B0604020202020204" pitchFamily="34" charset="0"/>
                <a:ea typeface="Calibri" panose="020F0502020204030204" pitchFamily="34" charset="0"/>
              </a:rPr>
              <a:t> is when a congregation ceases to exist for any reason and has created a legacy to endow new congregational expressions with the assets it leaves behind.</a:t>
            </a:r>
          </a:p>
          <a:p>
            <a:pPr lvl="1"/>
            <a:r>
              <a:rPr lang="en-US" sz="2000" dirty="0">
                <a:solidFill>
                  <a:srgbClr val="000000"/>
                </a:solidFill>
                <a:effectLst/>
                <a:latin typeface="Arial" panose="020B0604020202020204" pitchFamily="34" charset="0"/>
                <a:ea typeface="Calibri" panose="020F0502020204030204" pitchFamily="34" charset="0"/>
              </a:rPr>
              <a:t>Every congregation needs a legacy plan for how they          will release the accumulated resources of their       congregation for new missional efforts.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77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latin typeface="Arial" panose="020B0604020202020204" pitchFamily="34" charset="0"/>
                <a:ea typeface="Calibri" panose="020F0502020204030204" pitchFamily="34" charset="0"/>
              </a:rPr>
              <a:t>Reconciliation:</a:t>
            </a:r>
            <a:r>
              <a:rPr lang="en-US" sz="2400" dirty="0">
                <a:latin typeface="Arial" panose="020B0604020202020204" pitchFamily="34" charset="0"/>
                <a:ea typeface="Calibri" panose="020F0502020204030204" pitchFamily="34" charset="0"/>
              </a:rPr>
              <a:t> Three or more congregations merge into a new congregation</a:t>
            </a:r>
            <a:endParaRPr lang="en-US" sz="2400" dirty="0">
              <a:effectLst/>
              <a:latin typeface="Arial" panose="020B0604020202020204" pitchFamily="34" charset="0"/>
              <a:ea typeface="Calibri" panose="020F0502020204030204" pitchFamily="34" charset="0"/>
            </a:endParaRPr>
          </a:p>
          <a:p>
            <a:pPr lvl="1"/>
            <a:r>
              <a:rPr lang="en-US" sz="2000" dirty="0">
                <a:effectLst/>
                <a:latin typeface="Arial" panose="020B0604020202020204" pitchFamily="34" charset="0"/>
                <a:ea typeface="Calibri" panose="020F0502020204030204" pitchFamily="34" charset="0"/>
              </a:rPr>
              <a:t>This is</a:t>
            </a:r>
            <a:r>
              <a:rPr lang="en-US" sz="2000" i="1" dirty="0">
                <a:effectLst/>
                <a:latin typeface="Arial" panose="020B0604020202020204" pitchFamily="34" charset="0"/>
                <a:ea typeface="Calibri" panose="020F0502020204030204" pitchFamily="34" charset="0"/>
              </a:rPr>
              <a:t> </a:t>
            </a:r>
            <a:r>
              <a:rPr lang="en-US" sz="2000" dirty="0">
                <a:effectLst/>
                <a:latin typeface="Arial" panose="020B0604020202020204" pitchFamily="34" charset="0"/>
                <a:ea typeface="Calibri" panose="020F0502020204030204" pitchFamily="34" charset="0"/>
              </a:rPr>
              <a:t>when three or more congregations merge into a new congregation that expresses their unity in Christ and symbolizes reconciliation of congregations.</a:t>
            </a:r>
          </a:p>
          <a:p>
            <a:pPr lvl="1"/>
            <a:r>
              <a:rPr lang="en-US" sz="2000" dirty="0">
                <a:solidFill>
                  <a:srgbClr val="000000"/>
                </a:solidFill>
                <a:effectLst/>
                <a:latin typeface="Arial" panose="020B0604020202020204" pitchFamily="34" charset="0"/>
                <a:ea typeface="Calibri" panose="020F0502020204030204" pitchFamily="34" charset="0"/>
              </a:rPr>
              <a:t>Some congregations ought to consider merging with            two or more other congregations to form a             congregation with greater capacity and potential.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96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Redemption:</a:t>
            </a:r>
            <a:r>
              <a:rPr lang="en-US" sz="2400" dirty="0">
                <a:effectLst/>
                <a:latin typeface="Arial" panose="020B0604020202020204" pitchFamily="34" charset="0"/>
                <a:ea typeface="Calibri" panose="020F0502020204030204" pitchFamily="34" charset="0"/>
              </a:rPr>
              <a:t> Adoption by another congregation</a:t>
            </a:r>
            <a:endParaRPr lang="en-US" sz="2400" b="1" dirty="0">
              <a:effectLst/>
              <a:latin typeface="Arial" panose="020B0604020202020204" pitchFamily="34" charset="0"/>
              <a:ea typeface="Calibri" panose="020F0502020204030204" pitchFamily="34" charset="0"/>
            </a:endParaRPr>
          </a:p>
          <a:p>
            <a:pPr lvl="1"/>
            <a:r>
              <a:rPr lang="en-US" sz="2000" dirty="0">
                <a:effectLst/>
                <a:latin typeface="Arial" panose="020B0604020202020204" pitchFamily="34" charset="0"/>
                <a:ea typeface="Calibri" panose="020F0502020204030204" pitchFamily="34" charset="0"/>
              </a:rPr>
              <a:t>This is when a congregation’s viable and vibrant future involves joining with another congregation which has greater potential.</a:t>
            </a:r>
          </a:p>
          <a:p>
            <a:pPr lvl="1"/>
            <a:r>
              <a:rPr lang="en-US" sz="2000" dirty="0">
                <a:solidFill>
                  <a:srgbClr val="000000"/>
                </a:solidFill>
                <a:effectLst/>
                <a:latin typeface="Arial" panose="020B0604020202020204" pitchFamily="34" charset="0"/>
                <a:ea typeface="Calibri" panose="020F0502020204030204" pitchFamily="34" charset="0"/>
              </a:rPr>
              <a:t>Some congregations ought to consider joining with another congregation which has greater potential. This can           create a greater synergy for vitality and vibrancy.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920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latin typeface="Arial" panose="020B0604020202020204" pitchFamily="34" charset="0"/>
                <a:ea typeface="Calibri" panose="020F0502020204030204" pitchFamily="34" charset="0"/>
              </a:rPr>
              <a:t>Resurrection:</a:t>
            </a:r>
            <a:r>
              <a:rPr lang="en-US" sz="2400" dirty="0">
                <a:latin typeface="Arial" panose="020B0604020202020204" pitchFamily="34" charset="0"/>
                <a:ea typeface="Calibri" panose="020F0502020204030204" pitchFamily="34" charset="0"/>
              </a:rPr>
              <a:t> RePlant after closing</a:t>
            </a:r>
          </a:p>
          <a:p>
            <a:pPr lvl="1"/>
            <a:r>
              <a:rPr lang="en-US" sz="2000" dirty="0">
                <a:solidFill>
                  <a:srgbClr val="000000"/>
                </a:solidFill>
                <a:effectLst/>
                <a:latin typeface="Arial" panose="020B0604020202020204" pitchFamily="34" charset="0"/>
                <a:ea typeface="Calibri" panose="020F0502020204030204" pitchFamily="34" charset="0"/>
              </a:rPr>
              <a:t>This is when a congregation chooses to start over and </a:t>
            </a:r>
            <a:r>
              <a:rPr lang="en-US" sz="2000" i="1" dirty="0">
                <a:solidFill>
                  <a:srgbClr val="000000"/>
                </a:solidFill>
                <a:effectLst/>
                <a:latin typeface="Arial" panose="020B0604020202020204" pitchFamily="34" charset="0"/>
                <a:ea typeface="Calibri" panose="020F0502020204030204" pitchFamily="34" charset="0"/>
              </a:rPr>
              <a:t>replant</a:t>
            </a:r>
            <a:r>
              <a:rPr lang="en-US" sz="2000" dirty="0">
                <a:solidFill>
                  <a:srgbClr val="000000"/>
                </a:solidFill>
                <a:effectLst/>
                <a:latin typeface="Arial" panose="020B0604020202020204" pitchFamily="34" charset="0"/>
                <a:ea typeface="Calibri" panose="020F0502020204030204" pitchFamily="34" charset="0"/>
              </a:rPr>
              <a:t> or </a:t>
            </a:r>
            <a:r>
              <a:rPr lang="en-US" sz="2000" i="1" dirty="0">
                <a:solidFill>
                  <a:srgbClr val="000000"/>
                </a:solidFill>
                <a:effectLst/>
                <a:latin typeface="Arial" panose="020B0604020202020204" pitchFamily="34" charset="0"/>
                <a:ea typeface="Calibri" panose="020F0502020204030204" pitchFamily="34" charset="0"/>
              </a:rPr>
              <a:t>relaunch</a:t>
            </a:r>
            <a:r>
              <a:rPr lang="en-US" sz="2000" dirty="0">
                <a:solidFill>
                  <a:srgbClr val="000000"/>
                </a:solidFill>
                <a:effectLst/>
                <a:latin typeface="Arial" panose="020B0604020202020204" pitchFamily="34" charset="0"/>
                <a:ea typeface="Calibri" panose="020F0502020204030204" pitchFamily="34" charset="0"/>
              </a:rPr>
              <a:t> as a new congregation. It ceases to exist and a new congregation is planted.</a:t>
            </a:r>
          </a:p>
          <a:p>
            <a:pPr lvl="1"/>
            <a:r>
              <a:rPr lang="en-US" sz="2000" dirty="0">
                <a:solidFill>
                  <a:srgbClr val="000000"/>
                </a:solidFill>
                <a:effectLst/>
                <a:latin typeface="Arial" panose="020B0604020202020204" pitchFamily="34" charset="0"/>
                <a:ea typeface="Calibri" panose="020F0502020204030204" pitchFamily="34" charset="0"/>
              </a:rPr>
              <a:t>Congregations who have reached subsistence level, lack leadership and resource capacity, and are primarily a      chapel ministry, should surrender to this choice.</a:t>
            </a:r>
            <a:endParaRPr lang="en-US" sz="2000" dirty="0">
              <a:latin typeface="Arial" panose="020B0604020202020204" pitchFamily="34" charset="0"/>
              <a:ea typeface="Calibri" panose="020F050202020403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63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Remain:</a:t>
            </a:r>
            <a:r>
              <a:rPr lang="en-US" sz="2400" dirty="0">
                <a:effectLst/>
                <a:latin typeface="Arial" panose="020B0604020202020204" pitchFamily="34" charset="0"/>
                <a:ea typeface="Calibri" panose="020F0502020204030204" pitchFamily="34" charset="0"/>
              </a:rPr>
              <a:t> Continue as they are for as long as they can</a:t>
            </a:r>
          </a:p>
          <a:p>
            <a:r>
              <a:rPr lang="en-US" sz="2400" b="1" dirty="0">
                <a:effectLst/>
                <a:latin typeface="Arial" panose="020B0604020202020204" pitchFamily="34" charset="0"/>
                <a:ea typeface="Calibri" panose="020F0502020204030204" pitchFamily="34" charset="0"/>
              </a:rPr>
              <a:t>Reception:</a:t>
            </a:r>
            <a:r>
              <a:rPr lang="en-US" sz="2400" dirty="0">
                <a:effectLst/>
                <a:latin typeface="Arial" panose="020B0604020202020204" pitchFamily="34" charset="0"/>
                <a:ea typeface="Calibri" panose="020F0502020204030204" pitchFamily="34" charset="0"/>
              </a:rPr>
              <a:t> Become a Location Partner for one or more other congregations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Reinvention: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ReStart by rethinking</a:t>
            </a:r>
            <a:endParaRPr lang="en-US" sz="2400" b="1" dirty="0">
              <a:effectLst/>
              <a:latin typeface="Arial" panose="020B0604020202020204" pitchFamily="34" charset="0"/>
              <a:ea typeface="Calibri" panose="020F0502020204030204" pitchFamily="34" charset="0"/>
            </a:endParaRPr>
          </a:p>
          <a:p>
            <a:r>
              <a:rPr lang="en-US" sz="2400" b="1" dirty="0">
                <a:latin typeface="Arial" panose="020B0604020202020204" pitchFamily="34" charset="0"/>
                <a:cs typeface="Arial" panose="020B0604020202020204" pitchFamily="34" charset="0"/>
              </a:rPr>
              <a:t>Reconciliation:</a:t>
            </a:r>
            <a:r>
              <a:rPr lang="en-US" sz="2400" dirty="0">
                <a:latin typeface="Arial" panose="020B0604020202020204" pitchFamily="34" charset="0"/>
                <a:cs typeface="Arial" panose="020B0604020202020204" pitchFamily="34" charset="0"/>
              </a:rPr>
              <a:t> Two congregations merge                into one congregation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86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lgn="ctr">
              <a:buNone/>
            </a:pPr>
            <a:r>
              <a:rPr lang="en-US" i="1" dirty="0">
                <a:latin typeface="Arial" panose="020B0604020202020204" pitchFamily="34" charset="0"/>
                <a:cs typeface="Arial" panose="020B0604020202020204" pitchFamily="34" charset="0"/>
              </a:rPr>
              <a:t>Understanding UnThriving Congregations      and the Choices They Have for                           a Vital and Vibrant Future</a:t>
            </a:r>
          </a:p>
          <a:p>
            <a:pPr marL="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5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Remain:</a:t>
            </a:r>
            <a:r>
              <a:rPr lang="en-US" sz="2400" dirty="0">
                <a:effectLst/>
                <a:latin typeface="Arial" panose="020B0604020202020204" pitchFamily="34" charset="0"/>
                <a:ea typeface="Calibri" panose="020F0502020204030204" pitchFamily="34" charset="0"/>
              </a:rPr>
              <a:t> Continue as they are for as long as they can</a:t>
            </a:r>
          </a:p>
          <a:p>
            <a:pPr lvl="1"/>
            <a:r>
              <a:rPr lang="en-US" sz="2000" dirty="0">
                <a:latin typeface="Arial" panose="020B0604020202020204" pitchFamily="34" charset="0"/>
                <a:ea typeface="Calibri" panose="020F0502020204030204" pitchFamily="34" charset="0"/>
              </a:rPr>
              <a:t>This is the number one choice made by congregations. They are not open to the new thing God might do in them. As an </a:t>
            </a:r>
            <a:r>
              <a:rPr lang="en-US" sz="2000" i="1" dirty="0">
                <a:latin typeface="Arial" panose="020B0604020202020204" pitchFamily="34" charset="0"/>
                <a:ea typeface="Calibri" panose="020F0502020204030204" pitchFamily="34" charset="0"/>
              </a:rPr>
              <a:t>overly churched culture congregation</a:t>
            </a:r>
            <a:r>
              <a:rPr lang="en-US" sz="2000" dirty="0">
                <a:latin typeface="Arial" panose="020B0604020202020204" pitchFamily="34" charset="0"/>
                <a:ea typeface="Calibri" panose="020F0502020204030204" pitchFamily="34" charset="0"/>
              </a:rPr>
              <a:t> they are dependent on the congregational relationships they have.</a:t>
            </a:r>
          </a:p>
          <a:p>
            <a:pPr lvl="1"/>
            <a:r>
              <a:rPr lang="en-US" sz="2000" dirty="0">
                <a:latin typeface="Arial" panose="020B0604020202020204" pitchFamily="34" charset="0"/>
                <a:ea typeface="Calibri" panose="020F0502020204030204" pitchFamily="34" charset="0"/>
              </a:rPr>
              <a:t>This often involves the depreciation of the resources          with which God has entrusted them until they can                  no longer function as a congregation.</a:t>
            </a: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1349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effectLst/>
                <a:latin typeface="Arial" panose="020B0604020202020204" pitchFamily="34" charset="0"/>
                <a:ea typeface="Calibri" panose="020F0502020204030204" pitchFamily="34" charset="0"/>
              </a:rPr>
              <a:t>Reception:</a:t>
            </a:r>
            <a:r>
              <a:rPr lang="en-US" sz="2400" dirty="0">
                <a:effectLst/>
                <a:latin typeface="Arial" panose="020B0604020202020204" pitchFamily="34" charset="0"/>
                <a:ea typeface="Calibri" panose="020F0502020204030204" pitchFamily="34" charset="0"/>
              </a:rPr>
              <a:t> Become a Location Partner for one or more other congregations</a:t>
            </a:r>
          </a:p>
          <a:p>
            <a:pPr lvl="1"/>
            <a:r>
              <a:rPr lang="en-US" sz="2000" dirty="0">
                <a:solidFill>
                  <a:srgbClr val="000000"/>
                </a:solidFill>
                <a:effectLst/>
                <a:latin typeface="Arial" panose="020B0604020202020204" pitchFamily="34" charset="0"/>
                <a:ea typeface="Calibri" panose="020F0502020204030204" pitchFamily="34" charset="0"/>
              </a:rPr>
              <a:t>This is when a congregation becomes a </a:t>
            </a:r>
            <a:r>
              <a:rPr lang="en-US" sz="2000" i="1" dirty="0">
                <a:solidFill>
                  <a:srgbClr val="000000"/>
                </a:solidFill>
                <a:effectLst/>
                <a:latin typeface="Arial" panose="020B0604020202020204" pitchFamily="34" charset="0"/>
                <a:ea typeface="Calibri" panose="020F0502020204030204" pitchFamily="34" charset="0"/>
              </a:rPr>
              <a:t>location partner</a:t>
            </a:r>
            <a:r>
              <a:rPr lang="en-US" sz="2000" dirty="0">
                <a:solidFill>
                  <a:srgbClr val="000000"/>
                </a:solidFill>
                <a:effectLst/>
                <a:latin typeface="Arial" panose="020B0604020202020204" pitchFamily="34" charset="0"/>
                <a:ea typeface="Calibri" panose="020F0502020204030204" pitchFamily="34" charset="0"/>
              </a:rPr>
              <a:t> with other congregations who meet in the same facilities as adult-to-adult partners.</a:t>
            </a:r>
          </a:p>
          <a:p>
            <a:pPr lvl="1"/>
            <a:r>
              <a:rPr lang="en-US" sz="2000" dirty="0">
                <a:solidFill>
                  <a:srgbClr val="000000"/>
                </a:solidFill>
                <a:effectLst/>
                <a:latin typeface="Arial" panose="020B0604020202020204" pitchFamily="34" charset="0"/>
                <a:ea typeface="Calibri" panose="020F0502020204030204" pitchFamily="34" charset="0"/>
              </a:rPr>
              <a:t>Many, if not all, congregations can be a </a:t>
            </a:r>
            <a:r>
              <a:rPr lang="en-US" sz="2000" i="1" dirty="0">
                <a:solidFill>
                  <a:srgbClr val="000000"/>
                </a:solidFill>
                <a:effectLst/>
                <a:latin typeface="Arial" panose="020B0604020202020204" pitchFamily="34" charset="0"/>
                <a:ea typeface="Calibri" panose="020F0502020204030204" pitchFamily="34" charset="0"/>
              </a:rPr>
              <a:t>location partner</a:t>
            </a:r>
            <a:r>
              <a:rPr lang="en-US" sz="2000" dirty="0">
                <a:solidFill>
                  <a:srgbClr val="000000"/>
                </a:solidFill>
                <a:effectLst/>
                <a:latin typeface="Arial" panose="020B0604020202020204" pitchFamily="34" charset="0"/>
                <a:ea typeface="Calibri" panose="020F0502020204030204" pitchFamily="34" charset="0"/>
              </a:rPr>
              <a:t>    where they develop collaborative relationships with           other congregations who use their facilities.</a:t>
            </a: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65045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Reinvention: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ReStart by rethinking</a:t>
            </a:r>
          </a:p>
          <a:p>
            <a:pPr lvl="1">
              <a:spcBef>
                <a:spcPts val="1000"/>
              </a:spcBef>
              <a:defRPr/>
            </a:pPr>
            <a:r>
              <a:rPr lang="en-US" sz="2000" dirty="0">
                <a:solidFill>
                  <a:srgbClr val="000000"/>
                </a:solidFill>
                <a:effectLst/>
                <a:latin typeface="Arial" panose="020B0604020202020204" pitchFamily="34" charset="0"/>
                <a:ea typeface="Calibri" panose="020F0502020204030204" pitchFamily="34" charset="0"/>
              </a:rPr>
              <a:t>This is when an existing congregation rethinks everything it does—like an extreme makeover—and restarts as a new congregation.</a:t>
            </a:r>
          </a:p>
          <a:p>
            <a:pPr lvl="1">
              <a:spcBef>
                <a:spcPts val="1000"/>
              </a:spcBef>
              <a:defRPr/>
            </a:pPr>
            <a:r>
              <a:rPr lang="en-US" sz="2000" dirty="0">
                <a:solidFill>
                  <a:srgbClr val="000000"/>
                </a:solidFill>
                <a:effectLst/>
                <a:latin typeface="Arial" panose="020B0604020202020204" pitchFamily="34" charset="0"/>
                <a:ea typeface="Calibri" panose="020F0502020204030204" pitchFamily="34" charset="0"/>
              </a:rPr>
              <a:t>Many congregations without sufficient will to make the transitions and change necessary, and who lack        leadership and resource capacity ought to                     consider us</a:t>
            </a:r>
            <a:r>
              <a:rPr lang="en-US" sz="2000" dirty="0">
                <a:solidFill>
                  <a:srgbClr val="000000"/>
                </a:solidFill>
                <a:latin typeface="Arial" panose="020B0604020202020204" pitchFamily="34" charset="0"/>
                <a:ea typeface="Calibri" panose="020F0502020204030204" pitchFamily="34" charset="0"/>
              </a:rPr>
              <a:t>ing outside coaching to do this.</a:t>
            </a:r>
            <a:endParaRPr lang="en-US" sz="2000" dirty="0">
              <a:solidFill>
                <a:srgbClr val="000000"/>
              </a:solidFill>
              <a:effectLst/>
              <a:latin typeface="Arial" panose="020B0604020202020204" pitchFamily="34" charset="0"/>
              <a:ea typeface="Calibri" panose="020F0502020204030204" pitchFamily="34" charset="0"/>
            </a:endParaRPr>
          </a:p>
          <a:p>
            <a:pPr lvl="1">
              <a:spcBef>
                <a:spcPts val="1000"/>
              </a:spcBef>
              <a:defRPr/>
            </a:pPr>
            <a:endParaRPr lang="en-US" sz="2000" dirty="0">
              <a:solidFill>
                <a:srgbClr val="000000"/>
              </a:solidFill>
              <a:effectLst/>
              <a:latin typeface="Arial" panose="020B0604020202020204" pitchFamily="34" charset="0"/>
              <a:ea typeface="Calibri" panose="020F0502020204030204" pitchFamily="34" charset="0"/>
            </a:endParaRPr>
          </a:p>
          <a:p>
            <a:pPr lvl="1">
              <a:spcBef>
                <a:spcPts val="1000"/>
              </a:spcBef>
              <a:defRPr/>
            </a:pP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84714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b="1" dirty="0">
                <a:latin typeface="Arial" panose="020B0604020202020204" pitchFamily="34" charset="0"/>
                <a:cs typeface="Arial" panose="020B0604020202020204" pitchFamily="34" charset="0"/>
              </a:rPr>
              <a:t>Reconciliation:</a:t>
            </a:r>
            <a:r>
              <a:rPr lang="en-US" sz="2400" dirty="0">
                <a:latin typeface="Arial" panose="020B0604020202020204" pitchFamily="34" charset="0"/>
                <a:cs typeface="Arial" panose="020B0604020202020204" pitchFamily="34" charset="0"/>
              </a:rPr>
              <a:t> Two congregations merge                into one congregation</a:t>
            </a:r>
          </a:p>
          <a:p>
            <a:pPr lvl="1"/>
            <a:r>
              <a:rPr lang="en-US" sz="2000" dirty="0">
                <a:latin typeface="Arial" panose="020B0604020202020204" pitchFamily="34" charset="0"/>
                <a:cs typeface="Arial" panose="020B0604020202020204" pitchFamily="34" charset="0"/>
              </a:rPr>
              <a:t>This is when only two congregations merge. Typically the larger of the two congregations or the one in whose facility they gather is the dominate culture.</a:t>
            </a:r>
          </a:p>
          <a:p>
            <a:pPr lvl="1"/>
            <a:r>
              <a:rPr lang="en-US" sz="2000" dirty="0">
                <a:latin typeface="Arial" panose="020B0604020202020204" pitchFamily="34" charset="0"/>
                <a:cs typeface="Arial" panose="020B0604020202020204" pitchFamily="34" charset="0"/>
              </a:rPr>
              <a:t>Often these mergers only delay the need to consider                a more permanent solution later.</a:t>
            </a:r>
          </a:p>
        </p:txBody>
      </p:sp>
    </p:spTree>
    <p:extLst>
      <p:ext uri="{BB962C8B-B14F-4D97-AF65-F5344CB8AC3E}">
        <p14:creationId xmlns:p14="http://schemas.microsoft.com/office/powerpoint/2010/main" val="95443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Choices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rPr>
              <a:t>Let’s Have Some Dialogue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dirty="0">
                <a:solidFill>
                  <a:srgbClr val="7030A0"/>
                </a:solidFill>
                <a:latin typeface="Arial" panose="020B0604020202020204" pitchFamily="34" charset="0"/>
                <a:cs typeface="Arial" panose="020B0604020202020204" pitchFamily="34" charset="0"/>
              </a:rPr>
              <a:t>What are your questions on comments?</a:t>
            </a:r>
            <a:endParaRPr kumimoji="0" lang="en-US" b="1" i="1"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a:p>
            <a:pPr marL="0" indent="0" algn="ctr">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82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346FA-E584-4CD4-98AA-9FB71CEE1BA1}"/>
              </a:ext>
            </a:extLst>
          </p:cNvPr>
          <p:cNvSpPr>
            <a:spLocks noGrp="1"/>
          </p:cNvSpPr>
          <p:nvPr>
            <p:ph type="title"/>
          </p:nvPr>
        </p:nvSpPr>
        <p:spPr>
          <a:xfrm>
            <a:off x="628650" y="1301751"/>
            <a:ext cx="7877176" cy="649994"/>
          </a:xfrm>
        </p:spPr>
        <p:txBody>
          <a:bodyPr>
            <a:normAutofit/>
          </a:bodyPr>
          <a:lstStyle/>
          <a:p>
            <a:pPr algn="ctr"/>
            <a:r>
              <a:rPr lang="en-US" sz="3200" b="1" dirty="0">
                <a:latin typeface="Arial" panose="020B0604020202020204" pitchFamily="34" charset="0"/>
                <a:cs typeface="Arial" panose="020B0604020202020204" pitchFamily="34" charset="0"/>
              </a:rPr>
              <a:t>Thriving Congregations Soar with Faith</a:t>
            </a:r>
          </a:p>
        </p:txBody>
      </p:sp>
      <p:sp>
        <p:nvSpPr>
          <p:cNvPr id="5" name="Text Placeholder 4">
            <a:extLst>
              <a:ext uri="{FF2B5EF4-FFF2-40B4-BE49-F238E27FC236}">
                <a16:creationId xmlns:a16="http://schemas.microsoft.com/office/drawing/2014/main" id="{3066FA01-89C5-45DD-A36F-8ECD63780D49}"/>
              </a:ext>
            </a:extLst>
          </p:cNvPr>
          <p:cNvSpPr>
            <a:spLocks noGrp="1"/>
          </p:cNvSpPr>
          <p:nvPr>
            <p:ph type="body" idx="1"/>
          </p:nvPr>
        </p:nvSpPr>
        <p:spPr>
          <a:xfrm>
            <a:off x="623888" y="2266790"/>
            <a:ext cx="7886700" cy="2552859"/>
          </a:xfrm>
        </p:spPr>
        <p:txBody>
          <a:bodyPr>
            <a:normAutofit lnSpcReduction="10000"/>
          </a:bodyPr>
          <a:lstStyle/>
          <a:p>
            <a:r>
              <a:rPr lang="en-US" sz="2000" dirty="0">
                <a:latin typeface="Arial" panose="020B0604020202020204" pitchFamily="34" charset="0"/>
                <a:cs typeface="Arial" panose="020B0604020202020204" pitchFamily="34" charset="0"/>
              </a:rPr>
              <a:t>Presented on June 16, 2020 By</a:t>
            </a:r>
          </a:p>
          <a:p>
            <a:r>
              <a:rPr lang="en-US" sz="2000" b="1" dirty="0">
                <a:latin typeface="Arial" panose="020B0604020202020204" pitchFamily="34" charset="0"/>
                <a:cs typeface="Arial" panose="020B0604020202020204" pitchFamily="34" charset="0"/>
              </a:rPr>
              <a:t>George Bullard</a:t>
            </a:r>
            <a:r>
              <a:rPr lang="en-US" sz="2000" dirty="0">
                <a:latin typeface="Arial" panose="020B0604020202020204" pitchFamily="34" charset="0"/>
                <a:cs typeface="Arial" panose="020B0604020202020204" pitchFamily="34" charset="0"/>
              </a:rPr>
              <a:t>, Executive Director</a:t>
            </a:r>
          </a:p>
          <a:p>
            <a:r>
              <a:rPr lang="en-US" sz="2000" dirty="0">
                <a:latin typeface="Arial" panose="020B0604020202020204" pitchFamily="34" charset="0"/>
                <a:cs typeface="Arial" panose="020B0604020202020204" pitchFamily="34" charset="0"/>
              </a:rPr>
              <a:t>Columbia Metro Baptist Association</a:t>
            </a:r>
          </a:p>
          <a:p>
            <a:r>
              <a:rPr lang="en-US" sz="1800" dirty="0">
                <a:latin typeface="Arial" panose="020B0604020202020204" pitchFamily="34" charset="0"/>
                <a:cs typeface="Arial" panose="020B0604020202020204" pitchFamily="34" charset="0"/>
              </a:rPr>
              <a:t>PO Box 23192, Columbia, SC 29224</a:t>
            </a:r>
          </a:p>
          <a:p>
            <a:r>
              <a:rPr lang="en-US" sz="1800" b="1" i="1" dirty="0">
                <a:latin typeface="Arial" panose="020B0604020202020204" pitchFamily="34" charset="0"/>
                <a:cs typeface="Arial" panose="020B0604020202020204" pitchFamily="34" charset="0"/>
                <a:hlinkClick r:id="rId2"/>
              </a:rPr>
              <a:t>GeorgeBullard@ColumbiaMetro.org</a:t>
            </a: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803.619.7110</a:t>
            </a:r>
          </a:p>
          <a:p>
            <a:r>
              <a:rPr lang="en-US" sz="1400" b="1" i="1" dirty="0">
                <a:latin typeface="Arial" panose="020B0604020202020204" pitchFamily="34" charset="0"/>
                <a:cs typeface="Arial" panose="020B0604020202020204" pitchFamily="34" charset="0"/>
              </a:rPr>
              <a:t>Copyright 2020, Columbia Metro Baptist Association</a:t>
            </a:r>
          </a:p>
          <a:p>
            <a:endParaRPr lang="en-US" sz="1500" b="1" i="1"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80958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528" y="2915010"/>
            <a:ext cx="4687824" cy="1955790"/>
          </a:xfrm>
          <a:prstGeom prst="rect">
            <a:avLst/>
          </a:prstGeom>
        </p:spPr>
      </p:pic>
      <p:sp>
        <p:nvSpPr>
          <p:cNvPr id="7" name="Rectangle 6"/>
          <p:cNvSpPr/>
          <p:nvPr/>
        </p:nvSpPr>
        <p:spPr>
          <a:xfrm>
            <a:off x="173736" y="182880"/>
            <a:ext cx="8738616" cy="521208"/>
          </a:xfrm>
          <a:prstGeom prst="rect">
            <a:avLst/>
          </a:prstGeom>
          <a:solidFill>
            <a:srgbClr val="511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7774" y="272700"/>
            <a:ext cx="8366760" cy="400110"/>
          </a:xfrm>
          <a:prstGeom prst="rect">
            <a:avLst/>
          </a:prstGeom>
          <a:noFill/>
        </p:spPr>
        <p:txBody>
          <a:bodyPr wrap="square" rtlCol="0">
            <a:spAutoFit/>
          </a:bodyPr>
          <a:lstStyle/>
          <a:p>
            <a:pPr algn="ctr"/>
            <a:r>
              <a:rPr lang="en-US" sz="2000" b="1" cap="all" dirty="0">
                <a:solidFill>
                  <a:schemeClr val="bg1"/>
                </a:solidFill>
                <a:latin typeface="Arial" panose="020B0604020202020204" pitchFamily="34" charset="0"/>
                <a:cs typeface="Arial" panose="020B0604020202020204" pitchFamily="34" charset="0"/>
              </a:rPr>
              <a:t>Thriving congregations soar with faith</a:t>
            </a:r>
          </a:p>
        </p:txBody>
      </p:sp>
      <p:sp>
        <p:nvSpPr>
          <p:cNvPr id="2" name="Rectangle 1">
            <a:extLst>
              <a:ext uri="{FF2B5EF4-FFF2-40B4-BE49-F238E27FC236}">
                <a16:creationId xmlns:a16="http://schemas.microsoft.com/office/drawing/2014/main" id="{E93C1617-C24E-490A-BD1B-96535EEB1264}"/>
              </a:ext>
            </a:extLst>
          </p:cNvPr>
          <p:cNvSpPr/>
          <p:nvPr/>
        </p:nvSpPr>
        <p:spPr>
          <a:xfrm>
            <a:off x="3113908" y="2387084"/>
            <a:ext cx="1107996" cy="369332"/>
          </a:xfrm>
          <a:prstGeom prst="rect">
            <a:avLst/>
          </a:prstGeom>
        </p:spPr>
        <p:txBody>
          <a:bodyPr wrap="none">
            <a:spAutoFit/>
          </a:bodyPr>
          <a:lstStyle/>
          <a:p>
            <a:r>
              <a:rPr lang="en-US" b="1"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71301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03D51C-8010-4DA3-9F24-AA3421594E97}"/>
              </a:ext>
            </a:extLst>
          </p:cNvPr>
          <p:cNvPicPr>
            <a:picLocks noChangeAspect="1"/>
          </p:cNvPicPr>
          <p:nvPr/>
        </p:nvPicPr>
        <p:blipFill>
          <a:blip r:embed="rId2"/>
          <a:stretch>
            <a:fillRect/>
          </a:stretch>
        </p:blipFill>
        <p:spPr>
          <a:xfrm>
            <a:off x="291994" y="253572"/>
            <a:ext cx="8560014" cy="4889927"/>
          </a:xfrm>
          <a:prstGeom prst="rect">
            <a:avLst/>
          </a:prstGeom>
        </p:spPr>
      </p:pic>
    </p:spTree>
    <p:extLst>
      <p:ext uri="{BB962C8B-B14F-4D97-AF65-F5344CB8AC3E}">
        <p14:creationId xmlns:p14="http://schemas.microsoft.com/office/powerpoint/2010/main" val="313646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pPr marL="0" indent="0">
              <a:buNone/>
            </a:pPr>
            <a:r>
              <a:rPr lang="en-US" sz="2400" dirty="0">
                <a:latin typeface="Arial" panose="020B0604020202020204" pitchFamily="34" charset="0"/>
                <a:cs typeface="Arial" panose="020B0604020202020204" pitchFamily="34" charset="0"/>
              </a:rPr>
              <a:t>UnThriving Congregations can be found in three places on the congregational life cycle.</a:t>
            </a:r>
          </a:p>
          <a:p>
            <a:pPr marL="457200" indent="-457200">
              <a:buAutoNum type="arabicPeriod"/>
            </a:pPr>
            <a:r>
              <a:rPr lang="en-US" sz="2400" dirty="0">
                <a:latin typeface="Arial" panose="020B0604020202020204" pitchFamily="34" charset="0"/>
                <a:cs typeface="Arial" panose="020B0604020202020204" pitchFamily="34" charset="0"/>
              </a:rPr>
              <a:t>Late in the Retirement stage.</a:t>
            </a:r>
          </a:p>
          <a:p>
            <a:pPr marL="457200" indent="-457200">
              <a:buAutoNum type="arabicPeriod"/>
            </a:pPr>
            <a:r>
              <a:rPr lang="en-US" sz="2400" dirty="0">
                <a:latin typeface="Arial" panose="020B0604020202020204" pitchFamily="34" charset="0"/>
                <a:cs typeface="Arial" panose="020B0604020202020204" pitchFamily="34" charset="0"/>
              </a:rPr>
              <a:t>Old Age stage.</a:t>
            </a:r>
          </a:p>
          <a:p>
            <a:pPr marL="457200" indent="-457200">
              <a:buAutoNum type="arabicPeriod"/>
            </a:pPr>
            <a:r>
              <a:rPr lang="en-US" sz="2400" dirty="0">
                <a:latin typeface="Arial" panose="020B0604020202020204" pitchFamily="34" charset="0"/>
                <a:cs typeface="Arial" panose="020B0604020202020204" pitchFamily="34" charset="0"/>
              </a:rPr>
              <a:t>Death stage.</a:t>
            </a:r>
          </a:p>
        </p:txBody>
      </p:sp>
    </p:spTree>
    <p:extLst>
      <p:ext uri="{BB962C8B-B14F-4D97-AF65-F5344CB8AC3E}">
        <p14:creationId xmlns:p14="http://schemas.microsoft.com/office/powerpoint/2010/main" val="9620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For an undetermined number of seasons congregations exist as UnThriving Congregations. </a:t>
            </a:r>
          </a:p>
          <a:p>
            <a:r>
              <a:rPr lang="en-US" sz="2400" dirty="0">
                <a:effectLst/>
                <a:latin typeface="Arial" panose="020B0604020202020204" pitchFamily="34" charset="0"/>
                <a:ea typeface="Calibri" panose="020F0502020204030204" pitchFamily="34" charset="0"/>
              </a:rPr>
              <a:t>They have lost many of the resources needed to once again serve as Thriving Congregations and have few   of the Thriving Congregations characteristics.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93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They are primarily focused on surviving. </a:t>
            </a:r>
          </a:p>
          <a:p>
            <a:r>
              <a:rPr lang="en-US" sz="2400" dirty="0">
                <a:effectLst/>
                <a:latin typeface="Arial" panose="020B0604020202020204" pitchFamily="34" charset="0"/>
                <a:ea typeface="Calibri" panose="020F0502020204030204" pitchFamily="34" charset="0"/>
              </a:rPr>
              <a:t>They need radical, disruptive revitalization, to restart/replant as a congregation, or at some point to reinvest their resources in a new ministry such as a new congregational expression.</a:t>
            </a:r>
          </a:p>
          <a:p>
            <a:r>
              <a:rPr lang="en-US" sz="2400" dirty="0">
                <a:latin typeface="Arial" panose="020B0604020202020204" pitchFamily="34" charset="0"/>
                <a:cs typeface="Arial" panose="020B0604020202020204" pitchFamily="34" charset="0"/>
              </a:rPr>
              <a:t>But they are often not willing to accept                      this reality.</a:t>
            </a:r>
          </a:p>
        </p:txBody>
      </p:sp>
    </p:spTree>
    <p:extLst>
      <p:ext uri="{BB962C8B-B14F-4D97-AF65-F5344CB8AC3E}">
        <p14:creationId xmlns:p14="http://schemas.microsoft.com/office/powerpoint/2010/main" val="49917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They lack a clear empowering vision of where God is leading them for the next season of their life.</a:t>
            </a:r>
          </a:p>
          <a:p>
            <a:r>
              <a:rPr lang="en-US" sz="2400" dirty="0">
                <a:latin typeface="Arial" panose="020B0604020202020204" pitchFamily="34" charset="0"/>
                <a:cs typeface="Arial" panose="020B0604020202020204" pitchFamily="34" charset="0"/>
              </a:rPr>
              <a:t>In fact, they often lack clarity on their eternal mission, everlasting purpose, and enduring core values in addition to lacking an empowering vision. </a:t>
            </a:r>
          </a:p>
          <a:p>
            <a:r>
              <a:rPr lang="en-US" sz="2400" dirty="0">
                <a:latin typeface="Arial" panose="020B0604020202020204" pitchFamily="34" charset="0"/>
                <a:cs typeface="Arial" panose="020B0604020202020204" pitchFamily="34" charset="0"/>
              </a:rPr>
              <a:t>Yet having all these is not their starting point.</a:t>
            </a:r>
          </a:p>
        </p:txBody>
      </p:sp>
    </p:spTree>
    <p:extLst>
      <p:ext uri="{BB962C8B-B14F-4D97-AF65-F5344CB8AC3E}">
        <p14:creationId xmlns:p14="http://schemas.microsoft.com/office/powerpoint/2010/main" val="199676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16DD-8D48-48BD-BD68-D9FECD2BFA82}"/>
              </a:ext>
            </a:extLst>
          </p:cNvPr>
          <p:cNvSpPr>
            <a:spLocks noGrp="1"/>
          </p:cNvSpPr>
          <p:nvPr>
            <p:ph type="title"/>
          </p:nvPr>
        </p:nvSpPr>
        <p:spPr>
          <a:xfrm>
            <a:off x="628650" y="1313970"/>
            <a:ext cx="7886700" cy="783771"/>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UnThriving Congregations Seasons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61918-DF04-4B59-B6F5-F7A3D90DF290}"/>
              </a:ext>
            </a:extLst>
          </p:cNvPr>
          <p:cNvSpPr>
            <a:spLocks noGrp="1"/>
          </p:cNvSpPr>
          <p:nvPr>
            <p:ph idx="1"/>
          </p:nvPr>
        </p:nvSpPr>
        <p:spPr>
          <a:xfrm>
            <a:off x="628650" y="2097741"/>
            <a:ext cx="7886700" cy="2669522"/>
          </a:xfrm>
        </p:spPr>
        <p:txBody>
          <a:bodyPr>
            <a:normAutofit/>
          </a:bodyPr>
          <a:lstStyle/>
          <a:p>
            <a:r>
              <a:rPr lang="en-US" sz="2400" dirty="0">
                <a:effectLst/>
                <a:latin typeface="Arial" panose="020B0604020202020204" pitchFamily="34" charset="0"/>
                <a:ea typeface="Calibri" panose="020F0502020204030204" pitchFamily="34" charset="0"/>
              </a:rPr>
              <a:t>Typically their weekly worship attendance is less than 80.</a:t>
            </a:r>
          </a:p>
          <a:p>
            <a:r>
              <a:rPr lang="en-US" sz="2400" dirty="0">
                <a:latin typeface="Arial" panose="020B0604020202020204" pitchFamily="34" charset="0"/>
                <a:cs typeface="Arial" panose="020B0604020202020204" pitchFamily="34" charset="0"/>
              </a:rPr>
              <a:t>Although in some situations their overhead costs can be so great that they may have an attendance that is more than 80 and they are still barely surviving.</a:t>
            </a:r>
          </a:p>
        </p:txBody>
      </p:sp>
    </p:spTree>
    <p:extLst>
      <p:ext uri="{BB962C8B-B14F-4D97-AF65-F5344CB8AC3E}">
        <p14:creationId xmlns:p14="http://schemas.microsoft.com/office/powerpoint/2010/main" val="1031639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teria for Partnership with a Parachurch Ministry, 11.18.17 Edition" id="{7F839D97-4947-413B-B057-43899E2F27E1}" vid="{D24196E3-86EB-457A-A28F-0879B3389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1432059626B4AA932A09A3C7E0E2C" ma:contentTypeVersion="13" ma:contentTypeDescription="Create a new document." ma:contentTypeScope="" ma:versionID="d9476be6ff7199b8d0ecf39694af5d7a">
  <xsd:schema xmlns:xsd="http://www.w3.org/2001/XMLSchema" xmlns:xs="http://www.w3.org/2001/XMLSchema" xmlns:p="http://schemas.microsoft.com/office/2006/metadata/properties" xmlns:ns3="0ff5d754-9ac3-4ca8-ac70-9ad98e3c6ea3" xmlns:ns4="f4fcd3c1-215b-43e8-9bbc-8c7e7d1e2b9d" targetNamespace="http://schemas.microsoft.com/office/2006/metadata/properties" ma:root="true" ma:fieldsID="4063cd47e21a7e236b9bf2f77cecfd4a" ns3:_="" ns4:_="">
    <xsd:import namespace="0ff5d754-9ac3-4ca8-ac70-9ad98e3c6ea3"/>
    <xsd:import namespace="f4fcd3c1-215b-43e8-9bbc-8c7e7d1e2b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5d754-9ac3-4ca8-ac70-9ad98e3c6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fcd3c1-215b-43e8-9bbc-8c7e7d1e2b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E00FE-AEA8-4720-9E15-2E62170797B9}">
  <ds:schemaRefs>
    <ds:schemaRef ds:uri="http://schemas.microsoft.com/sharepoint/v3/contenttype/forms"/>
  </ds:schemaRefs>
</ds:datastoreItem>
</file>

<file path=customXml/itemProps2.xml><?xml version="1.0" encoding="utf-8"?>
<ds:datastoreItem xmlns:ds="http://schemas.openxmlformats.org/officeDocument/2006/customXml" ds:itemID="{F7469938-CC56-4E1E-B84D-BCFA7901517A}">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f4fcd3c1-215b-43e8-9bbc-8c7e7d1e2b9d"/>
    <ds:schemaRef ds:uri="0ff5d754-9ac3-4ca8-ac70-9ad98e3c6ea3"/>
    <ds:schemaRef ds:uri="http://www.w3.org/XML/1998/namespace"/>
    <ds:schemaRef ds:uri="http://purl.org/dc/dcmitype/"/>
  </ds:schemaRefs>
</ds:datastoreItem>
</file>

<file path=customXml/itemProps3.xml><?xml version="1.0" encoding="utf-8"?>
<ds:datastoreItem xmlns:ds="http://schemas.openxmlformats.org/officeDocument/2006/customXml" ds:itemID="{A1FEB5FF-D000-4725-B5BF-7A4396A3D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f5d754-9ac3-4ca8-ac70-9ad98e3c6ea3"/>
    <ds:schemaRef ds:uri="f4fcd3c1-215b-43e8-9bbc-8c7e7d1e2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Criteria for Partnership with a Parachurch Ministry, 11.18.17 Edition</Template>
  <TotalTime>1485</TotalTime>
  <Words>1668</Words>
  <Application>Microsoft Office PowerPoint</Application>
  <PresentationFormat>On-screen Show (16:9)</PresentationFormat>
  <Paragraphs>195</Paragraphs>
  <Slides>36</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Thriving Congregations Soar with Faith</vt:lpstr>
      <vt:lpstr>UnThriving Congregations Seasons</vt:lpstr>
      <vt:lpstr>PowerPoint Presentation</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UnThriving Congregations Seasons</vt:lpstr>
      <vt:lpstr>PowerPoint Presentation</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UnThriving Congregations Choices</vt:lpstr>
      <vt:lpstr>Thriving Congregations Soar with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Bullard</dc:creator>
  <cp:lastModifiedBy>George Bullard</cp:lastModifiedBy>
  <cp:revision>22</cp:revision>
  <cp:lastPrinted>2020-08-11T14:32:26Z</cp:lastPrinted>
  <dcterms:created xsi:type="dcterms:W3CDTF">2017-11-19T12:52:00Z</dcterms:created>
  <dcterms:modified xsi:type="dcterms:W3CDTF">2020-08-11T19:20:48Z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0x0101008C01432059626B4AA932A09A3C7E0E2C</vt:lpwstr>
  </property>
</Properties>
</file>